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1" r:id="rId4"/>
    <p:sldId id="260" r:id="rId5"/>
    <p:sldId id="261" r:id="rId6"/>
    <p:sldId id="266" r:id="rId7"/>
    <p:sldId id="272" r:id="rId8"/>
    <p:sldId id="267" r:id="rId9"/>
    <p:sldId id="263" r:id="rId10"/>
    <p:sldId id="264" r:id="rId11"/>
    <p:sldId id="265" r:id="rId12"/>
    <p:sldId id="268" r:id="rId13"/>
    <p:sldId id="270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462C"/>
    <a:srgbClr val="805333"/>
    <a:srgbClr val="C0875E"/>
    <a:srgbClr val="886C5F"/>
    <a:srgbClr val="FCD402"/>
    <a:srgbClr val="E21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48672-6A0A-1344-87CB-B8BA7E87D3ED}" v="810" dt="2019-06-11T02:38:52.781"/>
    <p1510:client id="{5562D876-EAC1-2D4F-A181-1517B05EFD43}" v="4025" dt="2019-06-11T01:59:29.5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43" d="100"/>
          <a:sy n="143" d="100"/>
        </p:scale>
        <p:origin x="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FA7AB7-3987-8B44-90F5-45E6A00FE461}" type="doc">
      <dgm:prSet loTypeId="urn:microsoft.com/office/officeart/2005/8/layout/hProcess10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pt-PT"/>
        </a:p>
      </dgm:t>
    </dgm:pt>
    <dgm:pt modelId="{C9913E0B-A80C-814E-8D8E-9EA7B084C32B}">
      <dgm:prSet phldrT="[Texto]"/>
      <dgm:spPr/>
      <dgm:t>
        <a:bodyPr/>
        <a:lstStyle/>
        <a:p>
          <a:r>
            <a:rPr lang="pt-PT"/>
            <a:t>Informação de Saúde</a:t>
          </a:r>
        </a:p>
      </dgm:t>
    </dgm:pt>
    <dgm:pt modelId="{4138240B-BF12-C64E-8C25-358C4C68A649}" type="parTrans" cxnId="{8484CAA6-2F5B-914A-9FB4-1A32BE806608}">
      <dgm:prSet/>
      <dgm:spPr/>
      <dgm:t>
        <a:bodyPr/>
        <a:lstStyle/>
        <a:p>
          <a:endParaRPr lang="pt-PT"/>
        </a:p>
      </dgm:t>
    </dgm:pt>
    <dgm:pt modelId="{94061926-69FD-5341-A07F-79E0A423BEB8}" type="sibTrans" cxnId="{8484CAA6-2F5B-914A-9FB4-1A32BE806608}">
      <dgm:prSet/>
      <dgm:spPr/>
      <dgm:t>
        <a:bodyPr/>
        <a:lstStyle/>
        <a:p>
          <a:endParaRPr lang="pt-PT"/>
        </a:p>
      </dgm:t>
    </dgm:pt>
    <dgm:pt modelId="{A8D9FFB9-CD78-B745-8C61-E73C186CC0FF}">
      <dgm:prSet phldrT="[Texto]"/>
      <dgm:spPr/>
      <dgm:t>
        <a:bodyPr/>
        <a:lstStyle/>
        <a:p>
          <a:r>
            <a:rPr lang="pt-PT"/>
            <a:t>Utilizada por Profissionais de Saúde</a:t>
          </a:r>
        </a:p>
      </dgm:t>
    </dgm:pt>
    <dgm:pt modelId="{CED88870-D974-F745-989C-F678770A4FEC}" type="sibTrans" cxnId="{07E0F769-2096-7E46-BF3F-B059D42E6049}">
      <dgm:prSet/>
      <dgm:spPr/>
      <dgm:t>
        <a:bodyPr/>
        <a:lstStyle/>
        <a:p>
          <a:endParaRPr lang="pt-PT"/>
        </a:p>
      </dgm:t>
    </dgm:pt>
    <dgm:pt modelId="{38495F9B-FD1A-7644-B9F7-24E0AA9D170F}" type="parTrans" cxnId="{07E0F769-2096-7E46-BF3F-B059D42E6049}">
      <dgm:prSet/>
      <dgm:spPr/>
      <dgm:t>
        <a:bodyPr/>
        <a:lstStyle/>
        <a:p>
          <a:endParaRPr lang="pt-PT"/>
        </a:p>
      </dgm:t>
    </dgm:pt>
    <dgm:pt modelId="{5BC56AA0-5622-6945-979D-7B71F95113D6}">
      <dgm:prSet/>
      <dgm:spPr/>
      <dgm:t>
        <a:bodyPr/>
        <a:lstStyle/>
        <a:p>
          <a:r>
            <a:rPr lang="pt-PT"/>
            <a:t>Na Relação Assistencial</a:t>
          </a:r>
        </a:p>
      </dgm:t>
    </dgm:pt>
    <dgm:pt modelId="{5640544F-4DB2-674E-B6F1-D37040A1E798}" type="parTrans" cxnId="{A6553BD1-8B7E-F243-94F8-B129C5937FC5}">
      <dgm:prSet/>
      <dgm:spPr/>
      <dgm:t>
        <a:bodyPr/>
        <a:lstStyle/>
        <a:p>
          <a:endParaRPr lang="pt-PT"/>
        </a:p>
      </dgm:t>
    </dgm:pt>
    <dgm:pt modelId="{6B56E7AD-7095-034C-A42C-8E8CE87A7E22}" type="sibTrans" cxnId="{A6553BD1-8B7E-F243-94F8-B129C5937FC5}">
      <dgm:prSet/>
      <dgm:spPr/>
      <dgm:t>
        <a:bodyPr/>
        <a:lstStyle/>
        <a:p>
          <a:endParaRPr lang="pt-PT"/>
        </a:p>
      </dgm:t>
    </dgm:pt>
    <dgm:pt modelId="{7E5C0916-16B4-4B4E-A6CA-3D7D127A6D0C}" type="pres">
      <dgm:prSet presAssocID="{36FA7AB7-3987-8B44-90F5-45E6A00FE461}" presName="Name0" presStyleCnt="0">
        <dgm:presLayoutVars>
          <dgm:dir/>
          <dgm:resizeHandles val="exact"/>
        </dgm:presLayoutVars>
      </dgm:prSet>
      <dgm:spPr/>
    </dgm:pt>
    <dgm:pt modelId="{F03D2055-29B2-634B-A407-659A9BAC055C}" type="pres">
      <dgm:prSet presAssocID="{C9913E0B-A80C-814E-8D8E-9EA7B084C32B}" presName="composite" presStyleCnt="0"/>
      <dgm:spPr/>
    </dgm:pt>
    <dgm:pt modelId="{31D7474C-F3A0-0F4F-8061-D39D75992575}" type="pres">
      <dgm:prSet presAssocID="{C9913E0B-A80C-814E-8D8E-9EA7B084C32B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000" r="-82000"/>
          </a:stretch>
        </a:blipFill>
      </dgm:spPr>
    </dgm:pt>
    <dgm:pt modelId="{F4F725EC-EA5F-F341-9655-B75F2781939B}" type="pres">
      <dgm:prSet presAssocID="{C9913E0B-A80C-814E-8D8E-9EA7B084C32B}" presName="txNode" presStyleLbl="node1" presStyleIdx="0" presStyleCnt="3">
        <dgm:presLayoutVars>
          <dgm:bulletEnabled val="1"/>
        </dgm:presLayoutVars>
      </dgm:prSet>
      <dgm:spPr/>
    </dgm:pt>
    <dgm:pt modelId="{654C4E64-36EF-8E4E-85C4-2A2782C9B1C5}" type="pres">
      <dgm:prSet presAssocID="{94061926-69FD-5341-A07F-79E0A423BEB8}" presName="sibTrans" presStyleLbl="sibTrans2D1" presStyleIdx="0" presStyleCnt="2"/>
      <dgm:spPr/>
    </dgm:pt>
    <dgm:pt modelId="{CE2C7368-373C-3247-932E-06DCF5F436B4}" type="pres">
      <dgm:prSet presAssocID="{94061926-69FD-5341-A07F-79E0A423BEB8}" presName="connTx" presStyleLbl="sibTrans2D1" presStyleIdx="0" presStyleCnt="2"/>
      <dgm:spPr/>
    </dgm:pt>
    <dgm:pt modelId="{C3D75C2C-0118-BB42-959D-401C51D33690}" type="pres">
      <dgm:prSet presAssocID="{A8D9FFB9-CD78-B745-8C61-E73C186CC0FF}" presName="composite" presStyleCnt="0"/>
      <dgm:spPr/>
    </dgm:pt>
    <dgm:pt modelId="{49BE47E8-21FE-7247-8FFE-4266D453F1F1}" type="pres">
      <dgm:prSet presAssocID="{A8D9FFB9-CD78-B745-8C61-E73C186CC0FF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DCA6AC8C-FFD9-B641-A6E1-4E661D802AC9}" type="pres">
      <dgm:prSet presAssocID="{A8D9FFB9-CD78-B745-8C61-E73C186CC0FF}" presName="txNode" presStyleLbl="node1" presStyleIdx="1" presStyleCnt="3">
        <dgm:presLayoutVars>
          <dgm:bulletEnabled val="1"/>
        </dgm:presLayoutVars>
      </dgm:prSet>
      <dgm:spPr/>
    </dgm:pt>
    <dgm:pt modelId="{88E759F4-8930-5E40-8AAC-D4CA117A60E8}" type="pres">
      <dgm:prSet presAssocID="{CED88870-D974-F745-989C-F678770A4FEC}" presName="sibTrans" presStyleLbl="sibTrans2D1" presStyleIdx="1" presStyleCnt="2"/>
      <dgm:spPr/>
    </dgm:pt>
    <dgm:pt modelId="{9AADDD34-80FA-FC45-90E9-E1883D991528}" type="pres">
      <dgm:prSet presAssocID="{CED88870-D974-F745-989C-F678770A4FEC}" presName="connTx" presStyleLbl="sibTrans2D1" presStyleIdx="1" presStyleCnt="2"/>
      <dgm:spPr/>
    </dgm:pt>
    <dgm:pt modelId="{9A83F20B-4A51-9E41-81E3-7A31C57E8A75}" type="pres">
      <dgm:prSet presAssocID="{5BC56AA0-5622-6945-979D-7B71F95113D6}" presName="composite" presStyleCnt="0"/>
      <dgm:spPr/>
    </dgm:pt>
    <dgm:pt modelId="{8FAB2197-B6A6-904D-A54E-B543C5EC5A2E}" type="pres">
      <dgm:prSet presAssocID="{5BC56AA0-5622-6945-979D-7B71F95113D6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46C9CC14-1A46-4C46-93CC-3F7806067912}" type="pres">
      <dgm:prSet presAssocID="{5BC56AA0-5622-6945-979D-7B71F95113D6}" presName="txNode" presStyleLbl="node1" presStyleIdx="2" presStyleCnt="3">
        <dgm:presLayoutVars>
          <dgm:bulletEnabled val="1"/>
        </dgm:presLayoutVars>
      </dgm:prSet>
      <dgm:spPr/>
    </dgm:pt>
  </dgm:ptLst>
  <dgm:cxnLst>
    <dgm:cxn modelId="{E639E103-6B32-4A46-B128-BE1D27326B11}" type="presOf" srcId="{CED88870-D974-F745-989C-F678770A4FEC}" destId="{9AADDD34-80FA-FC45-90E9-E1883D991528}" srcOrd="1" destOrd="0" presId="urn:microsoft.com/office/officeart/2005/8/layout/hProcess10"/>
    <dgm:cxn modelId="{BFA18A18-D047-3B4D-9291-F358F5FECA60}" type="presOf" srcId="{A8D9FFB9-CD78-B745-8C61-E73C186CC0FF}" destId="{DCA6AC8C-FFD9-B641-A6E1-4E661D802AC9}" srcOrd="0" destOrd="0" presId="urn:microsoft.com/office/officeart/2005/8/layout/hProcess10"/>
    <dgm:cxn modelId="{280BB150-973E-7342-AA28-CA41A4D54F24}" type="presOf" srcId="{94061926-69FD-5341-A07F-79E0A423BEB8}" destId="{654C4E64-36EF-8E4E-85C4-2A2782C9B1C5}" srcOrd="0" destOrd="0" presId="urn:microsoft.com/office/officeart/2005/8/layout/hProcess10"/>
    <dgm:cxn modelId="{D13EA15A-A9A5-2A4A-994E-122CF608A370}" type="presOf" srcId="{CED88870-D974-F745-989C-F678770A4FEC}" destId="{88E759F4-8930-5E40-8AAC-D4CA117A60E8}" srcOrd="0" destOrd="0" presId="urn:microsoft.com/office/officeart/2005/8/layout/hProcess10"/>
    <dgm:cxn modelId="{07E0F769-2096-7E46-BF3F-B059D42E6049}" srcId="{36FA7AB7-3987-8B44-90F5-45E6A00FE461}" destId="{A8D9FFB9-CD78-B745-8C61-E73C186CC0FF}" srcOrd="1" destOrd="0" parTransId="{38495F9B-FD1A-7644-B9F7-24E0AA9D170F}" sibTransId="{CED88870-D974-F745-989C-F678770A4FEC}"/>
    <dgm:cxn modelId="{8484CAA6-2F5B-914A-9FB4-1A32BE806608}" srcId="{36FA7AB7-3987-8B44-90F5-45E6A00FE461}" destId="{C9913E0B-A80C-814E-8D8E-9EA7B084C32B}" srcOrd="0" destOrd="0" parTransId="{4138240B-BF12-C64E-8C25-358C4C68A649}" sibTransId="{94061926-69FD-5341-A07F-79E0A423BEB8}"/>
    <dgm:cxn modelId="{266816AF-EE89-1D4A-B449-3C3C2C44D7E4}" type="presOf" srcId="{94061926-69FD-5341-A07F-79E0A423BEB8}" destId="{CE2C7368-373C-3247-932E-06DCF5F436B4}" srcOrd="1" destOrd="0" presId="urn:microsoft.com/office/officeart/2005/8/layout/hProcess10"/>
    <dgm:cxn modelId="{2406B4AF-A3EA-AD41-B352-0AB4D68328F8}" type="presOf" srcId="{5BC56AA0-5622-6945-979D-7B71F95113D6}" destId="{46C9CC14-1A46-4C46-93CC-3F7806067912}" srcOrd="0" destOrd="0" presId="urn:microsoft.com/office/officeart/2005/8/layout/hProcess10"/>
    <dgm:cxn modelId="{3DE841B6-A580-704F-8B2F-12DC8D647BF3}" type="presOf" srcId="{C9913E0B-A80C-814E-8D8E-9EA7B084C32B}" destId="{F4F725EC-EA5F-F341-9655-B75F2781939B}" srcOrd="0" destOrd="0" presId="urn:microsoft.com/office/officeart/2005/8/layout/hProcess10"/>
    <dgm:cxn modelId="{A6553BD1-8B7E-F243-94F8-B129C5937FC5}" srcId="{36FA7AB7-3987-8B44-90F5-45E6A00FE461}" destId="{5BC56AA0-5622-6945-979D-7B71F95113D6}" srcOrd="2" destOrd="0" parTransId="{5640544F-4DB2-674E-B6F1-D37040A1E798}" sibTransId="{6B56E7AD-7095-034C-A42C-8E8CE87A7E22}"/>
    <dgm:cxn modelId="{93F711D7-1B14-8C43-9773-7DD1619B9A82}" type="presOf" srcId="{36FA7AB7-3987-8B44-90F5-45E6A00FE461}" destId="{7E5C0916-16B4-4B4E-A6CA-3D7D127A6D0C}" srcOrd="0" destOrd="0" presId="urn:microsoft.com/office/officeart/2005/8/layout/hProcess10"/>
    <dgm:cxn modelId="{8C2C9107-F85A-414E-A5F1-B7568C67EAE1}" type="presParOf" srcId="{7E5C0916-16B4-4B4E-A6CA-3D7D127A6D0C}" destId="{F03D2055-29B2-634B-A407-659A9BAC055C}" srcOrd="0" destOrd="0" presId="urn:microsoft.com/office/officeart/2005/8/layout/hProcess10"/>
    <dgm:cxn modelId="{A1973935-CA2C-C442-8A6E-79913958E666}" type="presParOf" srcId="{F03D2055-29B2-634B-A407-659A9BAC055C}" destId="{31D7474C-F3A0-0F4F-8061-D39D75992575}" srcOrd="0" destOrd="0" presId="urn:microsoft.com/office/officeart/2005/8/layout/hProcess10"/>
    <dgm:cxn modelId="{99D6BBE5-E0F4-2444-97C8-BC47AAC6CBD6}" type="presParOf" srcId="{F03D2055-29B2-634B-A407-659A9BAC055C}" destId="{F4F725EC-EA5F-F341-9655-B75F2781939B}" srcOrd="1" destOrd="0" presId="urn:microsoft.com/office/officeart/2005/8/layout/hProcess10"/>
    <dgm:cxn modelId="{C4FCA05A-DB89-F542-A46C-B8769453ED3C}" type="presParOf" srcId="{7E5C0916-16B4-4B4E-A6CA-3D7D127A6D0C}" destId="{654C4E64-36EF-8E4E-85C4-2A2782C9B1C5}" srcOrd="1" destOrd="0" presId="urn:microsoft.com/office/officeart/2005/8/layout/hProcess10"/>
    <dgm:cxn modelId="{B5E4825A-7735-B048-AB37-EF1F9EAB9572}" type="presParOf" srcId="{654C4E64-36EF-8E4E-85C4-2A2782C9B1C5}" destId="{CE2C7368-373C-3247-932E-06DCF5F436B4}" srcOrd="0" destOrd="0" presId="urn:microsoft.com/office/officeart/2005/8/layout/hProcess10"/>
    <dgm:cxn modelId="{60FAEF7F-2F1D-284C-92F6-E0F93C5CBDDF}" type="presParOf" srcId="{7E5C0916-16B4-4B4E-A6CA-3D7D127A6D0C}" destId="{C3D75C2C-0118-BB42-959D-401C51D33690}" srcOrd="2" destOrd="0" presId="urn:microsoft.com/office/officeart/2005/8/layout/hProcess10"/>
    <dgm:cxn modelId="{715031EC-8ACA-DD4F-BC52-ABA01F9D6C1E}" type="presParOf" srcId="{C3D75C2C-0118-BB42-959D-401C51D33690}" destId="{49BE47E8-21FE-7247-8FFE-4266D453F1F1}" srcOrd="0" destOrd="0" presId="urn:microsoft.com/office/officeart/2005/8/layout/hProcess10"/>
    <dgm:cxn modelId="{9761F8C2-3263-5543-BC53-0CF5D52E8CD3}" type="presParOf" srcId="{C3D75C2C-0118-BB42-959D-401C51D33690}" destId="{DCA6AC8C-FFD9-B641-A6E1-4E661D802AC9}" srcOrd="1" destOrd="0" presId="urn:microsoft.com/office/officeart/2005/8/layout/hProcess10"/>
    <dgm:cxn modelId="{95FA727C-6BE5-BB45-A347-CA7C98714360}" type="presParOf" srcId="{7E5C0916-16B4-4B4E-A6CA-3D7D127A6D0C}" destId="{88E759F4-8930-5E40-8AAC-D4CA117A60E8}" srcOrd="3" destOrd="0" presId="urn:microsoft.com/office/officeart/2005/8/layout/hProcess10"/>
    <dgm:cxn modelId="{B2CA24E0-C6A8-BE4E-8CAC-E192B3799266}" type="presParOf" srcId="{88E759F4-8930-5E40-8AAC-D4CA117A60E8}" destId="{9AADDD34-80FA-FC45-90E9-E1883D991528}" srcOrd="0" destOrd="0" presId="urn:microsoft.com/office/officeart/2005/8/layout/hProcess10"/>
    <dgm:cxn modelId="{93D2AE3D-0ABB-FF48-8631-8DDF6A846683}" type="presParOf" srcId="{7E5C0916-16B4-4B4E-A6CA-3D7D127A6D0C}" destId="{9A83F20B-4A51-9E41-81E3-7A31C57E8A75}" srcOrd="4" destOrd="0" presId="urn:microsoft.com/office/officeart/2005/8/layout/hProcess10"/>
    <dgm:cxn modelId="{201933B2-9AAC-E849-8CB4-03B16EE8FA18}" type="presParOf" srcId="{9A83F20B-4A51-9E41-81E3-7A31C57E8A75}" destId="{8FAB2197-B6A6-904D-A54E-B543C5EC5A2E}" srcOrd="0" destOrd="0" presId="urn:microsoft.com/office/officeart/2005/8/layout/hProcess10"/>
    <dgm:cxn modelId="{438AA0D7-892D-0A47-BB58-171B899266B9}" type="presParOf" srcId="{9A83F20B-4A51-9E41-81E3-7A31C57E8A75}" destId="{46C9CC14-1A46-4C46-93CC-3F7806067912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C0D6BA-2520-854D-B7F6-FEBFBFC80434}" type="doc">
      <dgm:prSet loTypeId="urn:microsoft.com/office/officeart/2008/layout/VerticalCurvedLis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pt-PT"/>
        </a:p>
      </dgm:t>
    </dgm:pt>
    <dgm:pt modelId="{49B89100-23C6-BE4F-A37C-EB8A3808C021}">
      <dgm:prSet phldrT="[Texto]"/>
      <dgm:spPr>
        <a:solidFill>
          <a:srgbClr val="C0875E"/>
        </a:solidFill>
        <a:ln>
          <a:solidFill>
            <a:schemeClr val="bg1"/>
          </a:solidFill>
          <a:prstDash val="dashDot"/>
        </a:ln>
      </dgm:spPr>
      <dgm:t>
        <a:bodyPr/>
        <a:lstStyle/>
        <a:p>
          <a:r>
            <a:rPr lang="pt-PT"/>
            <a:t>Registada em processos clínicos</a:t>
          </a:r>
        </a:p>
      </dgm:t>
    </dgm:pt>
    <dgm:pt modelId="{10B7B1B6-D724-444D-874A-5F6C2FE9B064}" type="parTrans" cxnId="{A5FD2A46-E634-D648-B515-A7E8E5D949FE}">
      <dgm:prSet/>
      <dgm:spPr/>
      <dgm:t>
        <a:bodyPr/>
        <a:lstStyle/>
        <a:p>
          <a:endParaRPr lang="pt-PT"/>
        </a:p>
      </dgm:t>
    </dgm:pt>
    <dgm:pt modelId="{13F8DE93-9B0C-B641-A0BC-A4083AAD3F00}" type="sibTrans" cxnId="{A5FD2A46-E634-D648-B515-A7E8E5D949FE}">
      <dgm:prSet/>
      <dgm:spPr/>
      <dgm:t>
        <a:bodyPr/>
        <a:lstStyle/>
        <a:p>
          <a:endParaRPr lang="pt-PT"/>
        </a:p>
      </dgm:t>
    </dgm:pt>
    <dgm:pt modelId="{E1D32199-ED71-B34F-B368-468FE0DB10BF}">
      <dgm:prSet phldrT="[Texto]"/>
      <dgm:spPr>
        <a:solidFill>
          <a:srgbClr val="C0875E"/>
        </a:solidFill>
        <a:ln>
          <a:solidFill>
            <a:schemeClr val="bg1"/>
          </a:solidFill>
          <a:prstDash val="dashDot"/>
        </a:ln>
      </dgm:spPr>
      <dgm:t>
        <a:bodyPr/>
        <a:lstStyle/>
        <a:p>
          <a:r>
            <a:rPr lang="pt-PT"/>
            <a:t>Extraída através de observação clínica</a:t>
          </a:r>
        </a:p>
      </dgm:t>
    </dgm:pt>
    <dgm:pt modelId="{0BB8FA22-915F-2A4E-A357-AC1076D6D928}" type="parTrans" cxnId="{A9372FE2-FDA9-3B4B-93FC-77EAB0D1F09F}">
      <dgm:prSet/>
      <dgm:spPr/>
      <dgm:t>
        <a:bodyPr/>
        <a:lstStyle/>
        <a:p>
          <a:endParaRPr lang="pt-PT"/>
        </a:p>
      </dgm:t>
    </dgm:pt>
    <dgm:pt modelId="{5DF47AF6-0887-1D45-820A-7995AC1A0327}" type="sibTrans" cxnId="{A9372FE2-FDA9-3B4B-93FC-77EAB0D1F09F}">
      <dgm:prSet/>
      <dgm:spPr/>
      <dgm:t>
        <a:bodyPr/>
        <a:lstStyle/>
        <a:p>
          <a:endParaRPr lang="pt-PT"/>
        </a:p>
      </dgm:t>
    </dgm:pt>
    <dgm:pt modelId="{E1C226BF-9BD3-2249-AE49-6CF8DBB309FA}">
      <dgm:prSet phldrT="[Texto]"/>
      <dgm:spPr>
        <a:solidFill>
          <a:srgbClr val="C0875E"/>
        </a:solidFill>
        <a:ln>
          <a:solidFill>
            <a:schemeClr val="bg1"/>
          </a:solidFill>
          <a:prstDash val="dashDot"/>
        </a:ln>
      </dgm:spPr>
      <dgm:t>
        <a:bodyPr/>
        <a:lstStyle/>
        <a:p>
          <a:r>
            <a:rPr lang="pt-PT"/>
            <a:t>Resultados de exames médicos e/ou laboratoriais</a:t>
          </a:r>
        </a:p>
      </dgm:t>
    </dgm:pt>
    <dgm:pt modelId="{FCF1A084-2C0C-384C-8AAC-0D4455A2C160}" type="parTrans" cxnId="{32ACE3CC-C286-B044-A078-8419B80F55B4}">
      <dgm:prSet/>
      <dgm:spPr/>
      <dgm:t>
        <a:bodyPr/>
        <a:lstStyle/>
        <a:p>
          <a:endParaRPr lang="pt-PT"/>
        </a:p>
      </dgm:t>
    </dgm:pt>
    <dgm:pt modelId="{C256CDA3-183A-8F4A-9739-ED70CC889C7F}" type="sibTrans" cxnId="{32ACE3CC-C286-B044-A078-8419B80F55B4}">
      <dgm:prSet/>
      <dgm:spPr/>
      <dgm:t>
        <a:bodyPr/>
        <a:lstStyle/>
        <a:p>
          <a:endParaRPr lang="pt-PT"/>
        </a:p>
      </dgm:t>
    </dgm:pt>
    <dgm:pt modelId="{90F98EE9-174B-604C-BB08-F9F2F28F27D6}" type="pres">
      <dgm:prSet presAssocID="{7BC0D6BA-2520-854D-B7F6-FEBFBFC80434}" presName="Name0" presStyleCnt="0">
        <dgm:presLayoutVars>
          <dgm:chMax val="7"/>
          <dgm:chPref val="7"/>
          <dgm:dir/>
        </dgm:presLayoutVars>
      </dgm:prSet>
      <dgm:spPr/>
    </dgm:pt>
    <dgm:pt modelId="{21047371-3281-A144-9FE2-3793ABE8AA04}" type="pres">
      <dgm:prSet presAssocID="{7BC0D6BA-2520-854D-B7F6-FEBFBFC80434}" presName="Name1" presStyleCnt="0"/>
      <dgm:spPr/>
    </dgm:pt>
    <dgm:pt modelId="{61279C7E-A1EF-2449-A719-830E942737C7}" type="pres">
      <dgm:prSet presAssocID="{7BC0D6BA-2520-854D-B7F6-FEBFBFC80434}" presName="cycle" presStyleCnt="0"/>
      <dgm:spPr/>
    </dgm:pt>
    <dgm:pt modelId="{EFA38E12-FBCA-6E4A-B053-0290824E330B}" type="pres">
      <dgm:prSet presAssocID="{7BC0D6BA-2520-854D-B7F6-FEBFBFC80434}" presName="srcNode" presStyleLbl="node1" presStyleIdx="0" presStyleCnt="3"/>
      <dgm:spPr/>
    </dgm:pt>
    <dgm:pt modelId="{5294AF49-595A-4C49-9A13-32423E6414C4}" type="pres">
      <dgm:prSet presAssocID="{7BC0D6BA-2520-854D-B7F6-FEBFBFC80434}" presName="conn" presStyleLbl="parChTrans1D2" presStyleIdx="0" presStyleCnt="1"/>
      <dgm:spPr/>
    </dgm:pt>
    <dgm:pt modelId="{8B520A11-5106-A543-BD12-EC463BC8CE34}" type="pres">
      <dgm:prSet presAssocID="{7BC0D6BA-2520-854D-B7F6-FEBFBFC80434}" presName="extraNode" presStyleLbl="node1" presStyleIdx="0" presStyleCnt="3"/>
      <dgm:spPr/>
    </dgm:pt>
    <dgm:pt modelId="{430EB5F3-6A36-764D-91A1-DFC89A5267EC}" type="pres">
      <dgm:prSet presAssocID="{7BC0D6BA-2520-854D-B7F6-FEBFBFC80434}" presName="dstNode" presStyleLbl="node1" presStyleIdx="0" presStyleCnt="3"/>
      <dgm:spPr/>
    </dgm:pt>
    <dgm:pt modelId="{4C6491DA-0CA1-8549-8762-7859560DBB20}" type="pres">
      <dgm:prSet presAssocID="{49B89100-23C6-BE4F-A37C-EB8A3808C021}" presName="text_1" presStyleLbl="node1" presStyleIdx="0" presStyleCnt="3">
        <dgm:presLayoutVars>
          <dgm:bulletEnabled val="1"/>
        </dgm:presLayoutVars>
      </dgm:prSet>
      <dgm:spPr/>
    </dgm:pt>
    <dgm:pt modelId="{87DA77F4-26AA-0047-8FD3-D57997BC7011}" type="pres">
      <dgm:prSet presAssocID="{49B89100-23C6-BE4F-A37C-EB8A3808C021}" presName="accent_1" presStyleCnt="0"/>
      <dgm:spPr/>
    </dgm:pt>
    <dgm:pt modelId="{8BD9F7A8-25C0-C442-B75D-2966704AEDEE}" type="pres">
      <dgm:prSet presAssocID="{49B89100-23C6-BE4F-A37C-EB8A3808C021}" presName="accentRepeatNode" presStyleLbl="solidFgAcc1" presStyleIdx="0" presStyleCnt="3" custFlipVert="1" custFlipHor="1" custScaleX="15586" custScaleY="77089"/>
      <dgm:spPr>
        <a:solidFill>
          <a:srgbClr val="886C5F"/>
        </a:solidFill>
        <a:ln>
          <a:solidFill>
            <a:schemeClr val="bg1"/>
          </a:solidFill>
        </a:ln>
      </dgm:spPr>
    </dgm:pt>
    <dgm:pt modelId="{0EBACE18-B355-F747-A023-0286B87501AE}" type="pres">
      <dgm:prSet presAssocID="{E1D32199-ED71-B34F-B368-468FE0DB10BF}" presName="text_2" presStyleLbl="node1" presStyleIdx="1" presStyleCnt="3">
        <dgm:presLayoutVars>
          <dgm:bulletEnabled val="1"/>
        </dgm:presLayoutVars>
      </dgm:prSet>
      <dgm:spPr/>
    </dgm:pt>
    <dgm:pt modelId="{A951E17A-1948-C64B-8680-FFE88F735ABA}" type="pres">
      <dgm:prSet presAssocID="{E1D32199-ED71-B34F-B368-468FE0DB10BF}" presName="accent_2" presStyleCnt="0"/>
      <dgm:spPr/>
    </dgm:pt>
    <dgm:pt modelId="{FAD3EA57-44E8-7A4C-8544-ABF69985A37C}" type="pres">
      <dgm:prSet presAssocID="{E1D32199-ED71-B34F-B368-468FE0DB10BF}" presName="accentRepeatNode" presStyleLbl="solidFgAcc1" presStyleIdx="1" presStyleCnt="3" custScaleX="15586" custScaleY="77089"/>
      <dgm:spPr>
        <a:solidFill>
          <a:srgbClr val="886C5F"/>
        </a:solidFill>
        <a:ln>
          <a:solidFill>
            <a:schemeClr val="bg1"/>
          </a:solidFill>
        </a:ln>
      </dgm:spPr>
    </dgm:pt>
    <dgm:pt modelId="{F6BCF967-6A77-8746-8F2B-213176583FF7}" type="pres">
      <dgm:prSet presAssocID="{E1C226BF-9BD3-2249-AE49-6CF8DBB309FA}" presName="text_3" presStyleLbl="node1" presStyleIdx="2" presStyleCnt="3">
        <dgm:presLayoutVars>
          <dgm:bulletEnabled val="1"/>
        </dgm:presLayoutVars>
      </dgm:prSet>
      <dgm:spPr/>
    </dgm:pt>
    <dgm:pt modelId="{672D182A-1D85-9844-9A19-926265D104F7}" type="pres">
      <dgm:prSet presAssocID="{E1C226BF-9BD3-2249-AE49-6CF8DBB309FA}" presName="accent_3" presStyleCnt="0"/>
      <dgm:spPr/>
    </dgm:pt>
    <dgm:pt modelId="{65621AAF-72B3-A943-9D80-1B02ED945C02}" type="pres">
      <dgm:prSet presAssocID="{E1C226BF-9BD3-2249-AE49-6CF8DBB309FA}" presName="accentRepeatNode" presStyleLbl="solidFgAcc1" presStyleIdx="2" presStyleCnt="3" custScaleX="19589" custScaleY="83125"/>
      <dgm:spPr>
        <a:solidFill>
          <a:srgbClr val="886C5F"/>
        </a:solidFill>
        <a:ln>
          <a:solidFill>
            <a:schemeClr val="bg1"/>
          </a:solidFill>
        </a:ln>
      </dgm:spPr>
    </dgm:pt>
  </dgm:ptLst>
  <dgm:cxnLst>
    <dgm:cxn modelId="{68DFAA02-A916-D94A-A9F2-7ADCF6FA34F8}" type="presOf" srcId="{E1C226BF-9BD3-2249-AE49-6CF8DBB309FA}" destId="{F6BCF967-6A77-8746-8F2B-213176583FF7}" srcOrd="0" destOrd="0" presId="urn:microsoft.com/office/officeart/2008/layout/VerticalCurvedList"/>
    <dgm:cxn modelId="{C807D502-C8EB-E340-9819-4950271AAA2B}" type="presOf" srcId="{E1D32199-ED71-B34F-B368-468FE0DB10BF}" destId="{0EBACE18-B355-F747-A023-0286B87501AE}" srcOrd="0" destOrd="0" presId="urn:microsoft.com/office/officeart/2008/layout/VerticalCurvedList"/>
    <dgm:cxn modelId="{C7B2900F-3A4B-F249-A0C9-B806B55D5482}" type="presOf" srcId="{7BC0D6BA-2520-854D-B7F6-FEBFBFC80434}" destId="{90F98EE9-174B-604C-BB08-F9F2F28F27D6}" srcOrd="0" destOrd="0" presId="urn:microsoft.com/office/officeart/2008/layout/VerticalCurvedList"/>
    <dgm:cxn modelId="{A5FD2A46-E634-D648-B515-A7E8E5D949FE}" srcId="{7BC0D6BA-2520-854D-B7F6-FEBFBFC80434}" destId="{49B89100-23C6-BE4F-A37C-EB8A3808C021}" srcOrd="0" destOrd="0" parTransId="{10B7B1B6-D724-444D-874A-5F6C2FE9B064}" sibTransId="{13F8DE93-9B0C-B641-A0BC-A4083AAD3F00}"/>
    <dgm:cxn modelId="{F333D36A-FB68-7A44-B376-7EA742C3DCD1}" type="presOf" srcId="{49B89100-23C6-BE4F-A37C-EB8A3808C021}" destId="{4C6491DA-0CA1-8549-8762-7859560DBB20}" srcOrd="0" destOrd="0" presId="urn:microsoft.com/office/officeart/2008/layout/VerticalCurvedList"/>
    <dgm:cxn modelId="{32ACE3CC-C286-B044-A078-8419B80F55B4}" srcId="{7BC0D6BA-2520-854D-B7F6-FEBFBFC80434}" destId="{E1C226BF-9BD3-2249-AE49-6CF8DBB309FA}" srcOrd="2" destOrd="0" parTransId="{FCF1A084-2C0C-384C-8AAC-0D4455A2C160}" sibTransId="{C256CDA3-183A-8F4A-9739-ED70CC889C7F}"/>
    <dgm:cxn modelId="{A9372FE2-FDA9-3B4B-93FC-77EAB0D1F09F}" srcId="{7BC0D6BA-2520-854D-B7F6-FEBFBFC80434}" destId="{E1D32199-ED71-B34F-B368-468FE0DB10BF}" srcOrd="1" destOrd="0" parTransId="{0BB8FA22-915F-2A4E-A357-AC1076D6D928}" sibTransId="{5DF47AF6-0887-1D45-820A-7995AC1A0327}"/>
    <dgm:cxn modelId="{D07156FB-1FA9-B64A-BF97-61202F40A30F}" type="presOf" srcId="{13F8DE93-9B0C-B641-A0BC-A4083AAD3F00}" destId="{5294AF49-595A-4C49-9A13-32423E6414C4}" srcOrd="0" destOrd="0" presId="urn:microsoft.com/office/officeart/2008/layout/VerticalCurvedList"/>
    <dgm:cxn modelId="{AA7089A8-78F2-FB48-A951-FA7EB77DC975}" type="presParOf" srcId="{90F98EE9-174B-604C-BB08-F9F2F28F27D6}" destId="{21047371-3281-A144-9FE2-3793ABE8AA04}" srcOrd="0" destOrd="0" presId="urn:microsoft.com/office/officeart/2008/layout/VerticalCurvedList"/>
    <dgm:cxn modelId="{E469AC27-EC2E-5B49-9455-FD043F3663BD}" type="presParOf" srcId="{21047371-3281-A144-9FE2-3793ABE8AA04}" destId="{61279C7E-A1EF-2449-A719-830E942737C7}" srcOrd="0" destOrd="0" presId="urn:microsoft.com/office/officeart/2008/layout/VerticalCurvedList"/>
    <dgm:cxn modelId="{A44D0B41-5FDD-B34C-BAA6-86E776F73166}" type="presParOf" srcId="{61279C7E-A1EF-2449-A719-830E942737C7}" destId="{EFA38E12-FBCA-6E4A-B053-0290824E330B}" srcOrd="0" destOrd="0" presId="urn:microsoft.com/office/officeart/2008/layout/VerticalCurvedList"/>
    <dgm:cxn modelId="{1BAFE2EF-CCCC-DA4B-9513-7154335194B4}" type="presParOf" srcId="{61279C7E-A1EF-2449-A719-830E942737C7}" destId="{5294AF49-595A-4C49-9A13-32423E6414C4}" srcOrd="1" destOrd="0" presId="urn:microsoft.com/office/officeart/2008/layout/VerticalCurvedList"/>
    <dgm:cxn modelId="{307A42A5-FDA6-2E45-A333-AB18E12C2A68}" type="presParOf" srcId="{61279C7E-A1EF-2449-A719-830E942737C7}" destId="{8B520A11-5106-A543-BD12-EC463BC8CE34}" srcOrd="2" destOrd="0" presId="urn:microsoft.com/office/officeart/2008/layout/VerticalCurvedList"/>
    <dgm:cxn modelId="{8C65AB14-26FC-C247-95EA-2E0190BCD48E}" type="presParOf" srcId="{61279C7E-A1EF-2449-A719-830E942737C7}" destId="{430EB5F3-6A36-764D-91A1-DFC89A5267EC}" srcOrd="3" destOrd="0" presId="urn:microsoft.com/office/officeart/2008/layout/VerticalCurvedList"/>
    <dgm:cxn modelId="{7412B22E-5E8F-D146-920B-6928F521832D}" type="presParOf" srcId="{21047371-3281-A144-9FE2-3793ABE8AA04}" destId="{4C6491DA-0CA1-8549-8762-7859560DBB20}" srcOrd="1" destOrd="0" presId="urn:microsoft.com/office/officeart/2008/layout/VerticalCurvedList"/>
    <dgm:cxn modelId="{A77B6462-952D-2A41-A2BC-FFF3A36A3235}" type="presParOf" srcId="{21047371-3281-A144-9FE2-3793ABE8AA04}" destId="{87DA77F4-26AA-0047-8FD3-D57997BC7011}" srcOrd="2" destOrd="0" presId="urn:microsoft.com/office/officeart/2008/layout/VerticalCurvedList"/>
    <dgm:cxn modelId="{D53888DC-A284-434E-A96D-5B427DD11712}" type="presParOf" srcId="{87DA77F4-26AA-0047-8FD3-D57997BC7011}" destId="{8BD9F7A8-25C0-C442-B75D-2966704AEDEE}" srcOrd="0" destOrd="0" presId="urn:microsoft.com/office/officeart/2008/layout/VerticalCurvedList"/>
    <dgm:cxn modelId="{F552263E-08B9-2540-A201-11538EF3B1AD}" type="presParOf" srcId="{21047371-3281-A144-9FE2-3793ABE8AA04}" destId="{0EBACE18-B355-F747-A023-0286B87501AE}" srcOrd="3" destOrd="0" presId="urn:microsoft.com/office/officeart/2008/layout/VerticalCurvedList"/>
    <dgm:cxn modelId="{3908061E-E0D5-404C-8D46-A662B475D0BD}" type="presParOf" srcId="{21047371-3281-A144-9FE2-3793ABE8AA04}" destId="{A951E17A-1948-C64B-8680-FFE88F735ABA}" srcOrd="4" destOrd="0" presId="urn:microsoft.com/office/officeart/2008/layout/VerticalCurvedList"/>
    <dgm:cxn modelId="{8E3F5898-676A-C243-A70F-F8A3B53958AA}" type="presParOf" srcId="{A951E17A-1948-C64B-8680-FFE88F735ABA}" destId="{FAD3EA57-44E8-7A4C-8544-ABF69985A37C}" srcOrd="0" destOrd="0" presId="urn:microsoft.com/office/officeart/2008/layout/VerticalCurvedList"/>
    <dgm:cxn modelId="{71421A02-155B-704F-AA59-4A580279D9D8}" type="presParOf" srcId="{21047371-3281-A144-9FE2-3793ABE8AA04}" destId="{F6BCF967-6A77-8746-8F2B-213176583FF7}" srcOrd="5" destOrd="0" presId="urn:microsoft.com/office/officeart/2008/layout/VerticalCurvedList"/>
    <dgm:cxn modelId="{B9F9A819-1CE8-B342-B419-3CA55E1D1149}" type="presParOf" srcId="{21047371-3281-A144-9FE2-3793ABE8AA04}" destId="{672D182A-1D85-9844-9A19-926265D104F7}" srcOrd="6" destOrd="0" presId="urn:microsoft.com/office/officeart/2008/layout/VerticalCurvedList"/>
    <dgm:cxn modelId="{72209888-572A-0541-91EA-AAC513E837F7}" type="presParOf" srcId="{672D182A-1D85-9844-9A19-926265D104F7}" destId="{65621AAF-72B3-A943-9D80-1B02ED945C0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BBE33C-5C8A-7A46-A4D2-CBFC2C98ADD6}" type="doc">
      <dgm:prSet loTypeId="urn:microsoft.com/office/officeart/2008/layout/AlternatingPictureBlocks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pt-PT"/>
        </a:p>
      </dgm:t>
    </dgm:pt>
    <dgm:pt modelId="{BE8293C8-0530-C74D-908D-D4F73F31E191}">
      <dgm:prSet phldrT="[Texto]"/>
      <dgm:spPr/>
      <dgm:t>
        <a:bodyPr/>
        <a:lstStyle/>
        <a:p>
          <a:r>
            <a:rPr lang="pt-PT"/>
            <a:t>Acesso aos Dados Pessoais de Saúde</a:t>
          </a:r>
        </a:p>
      </dgm:t>
    </dgm:pt>
    <dgm:pt modelId="{DE44389F-7AAF-5843-9ECE-E71E0D5A8688}" type="parTrans" cxnId="{D844B2E8-EF35-3C4E-A13E-3B7270D9BDE4}">
      <dgm:prSet/>
      <dgm:spPr/>
      <dgm:t>
        <a:bodyPr/>
        <a:lstStyle/>
        <a:p>
          <a:endParaRPr lang="pt-PT"/>
        </a:p>
      </dgm:t>
    </dgm:pt>
    <dgm:pt modelId="{EC456319-8A52-EF4F-9A4A-C6CF713DD19C}" type="sibTrans" cxnId="{D844B2E8-EF35-3C4E-A13E-3B7270D9BDE4}">
      <dgm:prSet/>
      <dgm:spPr/>
      <dgm:t>
        <a:bodyPr/>
        <a:lstStyle/>
        <a:p>
          <a:endParaRPr lang="pt-PT"/>
        </a:p>
      </dgm:t>
    </dgm:pt>
    <dgm:pt modelId="{2493861C-717B-5749-A645-9064FD53F981}">
      <dgm:prSet phldrT="[Texto]"/>
      <dgm:spPr/>
      <dgm:t>
        <a:bodyPr/>
        <a:lstStyle/>
        <a:p>
          <a:r>
            <a:rPr lang="pt-PT"/>
            <a:t>Segurança no Armazenamento e Processamento dos Dados</a:t>
          </a:r>
        </a:p>
      </dgm:t>
    </dgm:pt>
    <dgm:pt modelId="{05CE8757-80AB-C445-9FCF-014C46958782}" type="parTrans" cxnId="{129E7BDE-846E-224E-B6CF-AD31B961FEE9}">
      <dgm:prSet/>
      <dgm:spPr/>
      <dgm:t>
        <a:bodyPr/>
        <a:lstStyle/>
        <a:p>
          <a:endParaRPr lang="pt-PT"/>
        </a:p>
      </dgm:t>
    </dgm:pt>
    <dgm:pt modelId="{277599CC-8710-FD4D-A441-FDDA1B7C7AA8}" type="sibTrans" cxnId="{129E7BDE-846E-224E-B6CF-AD31B961FEE9}">
      <dgm:prSet/>
      <dgm:spPr/>
      <dgm:t>
        <a:bodyPr/>
        <a:lstStyle/>
        <a:p>
          <a:endParaRPr lang="pt-PT"/>
        </a:p>
      </dgm:t>
    </dgm:pt>
    <dgm:pt modelId="{DDBBF296-31B2-704F-90C1-2B79B7C3605F}">
      <dgm:prSet phldrT="[Texto]"/>
      <dgm:spPr/>
      <dgm:t>
        <a:bodyPr/>
        <a:lstStyle/>
        <a:p>
          <a:r>
            <a:rPr lang="pt-PT"/>
            <a:t>Exceções Justificadas à Violação de Privacidade</a:t>
          </a:r>
        </a:p>
      </dgm:t>
    </dgm:pt>
    <dgm:pt modelId="{85D8347A-F4DB-3F41-AF2D-C711C96F5050}" type="parTrans" cxnId="{032197E9-8DD3-5D4A-939A-FF6752653C53}">
      <dgm:prSet/>
      <dgm:spPr/>
      <dgm:t>
        <a:bodyPr/>
        <a:lstStyle/>
        <a:p>
          <a:endParaRPr lang="pt-PT"/>
        </a:p>
      </dgm:t>
    </dgm:pt>
    <dgm:pt modelId="{F0CDAD5A-3125-F94E-B96B-CDF055F021D1}" type="sibTrans" cxnId="{032197E9-8DD3-5D4A-939A-FF6752653C53}">
      <dgm:prSet/>
      <dgm:spPr/>
      <dgm:t>
        <a:bodyPr/>
        <a:lstStyle/>
        <a:p>
          <a:endParaRPr lang="pt-PT"/>
        </a:p>
      </dgm:t>
    </dgm:pt>
    <dgm:pt modelId="{D4DC8970-87BB-134D-8D55-8957092FDF28}">
      <dgm:prSet/>
      <dgm:spPr/>
      <dgm:t>
        <a:bodyPr/>
        <a:lstStyle/>
        <a:p>
          <a:r>
            <a:rPr lang="pt-PT"/>
            <a:t>Agentes Reguladores</a:t>
          </a:r>
        </a:p>
      </dgm:t>
    </dgm:pt>
    <dgm:pt modelId="{30BDCF64-5876-D045-8F44-BEAA76F598F2}" type="parTrans" cxnId="{879D296B-E4AC-3F43-9480-1F0A7789D00E}">
      <dgm:prSet/>
      <dgm:spPr/>
      <dgm:t>
        <a:bodyPr/>
        <a:lstStyle/>
        <a:p>
          <a:endParaRPr lang="pt-PT"/>
        </a:p>
      </dgm:t>
    </dgm:pt>
    <dgm:pt modelId="{B5927C6E-9BF0-234B-B7A4-C2EE24ABEFA8}" type="sibTrans" cxnId="{879D296B-E4AC-3F43-9480-1F0A7789D00E}">
      <dgm:prSet/>
      <dgm:spPr/>
      <dgm:t>
        <a:bodyPr/>
        <a:lstStyle/>
        <a:p>
          <a:endParaRPr lang="pt-PT"/>
        </a:p>
      </dgm:t>
    </dgm:pt>
    <dgm:pt modelId="{A0E00988-7BF2-FB41-ACA9-50D60D04F622}" type="pres">
      <dgm:prSet presAssocID="{7ABBE33C-5C8A-7A46-A4D2-CBFC2C98ADD6}" presName="linearFlow" presStyleCnt="0">
        <dgm:presLayoutVars>
          <dgm:dir/>
          <dgm:resizeHandles val="exact"/>
        </dgm:presLayoutVars>
      </dgm:prSet>
      <dgm:spPr/>
    </dgm:pt>
    <dgm:pt modelId="{AA330D17-F135-E348-8BDA-A77428F61CDC}" type="pres">
      <dgm:prSet presAssocID="{BE8293C8-0530-C74D-908D-D4F73F31E191}" presName="comp" presStyleCnt="0"/>
      <dgm:spPr/>
    </dgm:pt>
    <dgm:pt modelId="{AABBF62D-3D06-B545-A53A-3B72E0124576}" type="pres">
      <dgm:prSet presAssocID="{BE8293C8-0530-C74D-908D-D4F73F31E191}" presName="rect2" presStyleLbl="node1" presStyleIdx="0" presStyleCnt="4">
        <dgm:presLayoutVars>
          <dgm:bulletEnabled val="1"/>
        </dgm:presLayoutVars>
      </dgm:prSet>
      <dgm:spPr/>
    </dgm:pt>
    <dgm:pt modelId="{02A5B728-422D-4045-B237-CB8412C829F1}" type="pres">
      <dgm:prSet presAssocID="{BE8293C8-0530-C74D-908D-D4F73F31E191}" presName="rect1" presStyleLbl="lnNod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8301" t="-1907" r="-147699" b="1907"/>
          </a:stretch>
        </a:blipFill>
      </dgm:spPr>
    </dgm:pt>
    <dgm:pt modelId="{D980ECED-1796-9E48-BF33-71BEEA0FD9DD}" type="pres">
      <dgm:prSet presAssocID="{EC456319-8A52-EF4F-9A4A-C6CF713DD19C}" presName="sibTrans" presStyleCnt="0"/>
      <dgm:spPr/>
    </dgm:pt>
    <dgm:pt modelId="{AF6FB5F6-7202-8840-845B-C46E82007DC7}" type="pres">
      <dgm:prSet presAssocID="{2493861C-717B-5749-A645-9064FD53F981}" presName="comp" presStyleCnt="0"/>
      <dgm:spPr/>
    </dgm:pt>
    <dgm:pt modelId="{3B28FB15-4527-354B-BA05-31381FCE6D81}" type="pres">
      <dgm:prSet presAssocID="{2493861C-717B-5749-A645-9064FD53F981}" presName="rect2" presStyleLbl="node1" presStyleIdx="1" presStyleCnt="4">
        <dgm:presLayoutVars>
          <dgm:bulletEnabled val="1"/>
        </dgm:presLayoutVars>
      </dgm:prSet>
      <dgm:spPr/>
    </dgm:pt>
    <dgm:pt modelId="{78EA42A2-561C-6F44-964D-4ACA12FDA9B2}" type="pres">
      <dgm:prSet presAssocID="{2493861C-717B-5749-A645-9064FD53F981}" presName="rect1" presStyleLbl="lnNod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782" t="1096" r="-115218" b="-1096"/>
          </a:stretch>
        </a:blipFill>
      </dgm:spPr>
    </dgm:pt>
    <dgm:pt modelId="{622CB543-F61A-5749-97B1-839BAD901D30}" type="pres">
      <dgm:prSet presAssocID="{277599CC-8710-FD4D-A441-FDDA1B7C7AA8}" presName="sibTrans" presStyleCnt="0"/>
      <dgm:spPr/>
    </dgm:pt>
    <dgm:pt modelId="{8B0302E6-F505-0E48-8F94-9D2EC56349DE}" type="pres">
      <dgm:prSet presAssocID="{DDBBF296-31B2-704F-90C1-2B79B7C3605F}" presName="comp" presStyleCnt="0"/>
      <dgm:spPr/>
    </dgm:pt>
    <dgm:pt modelId="{7EB310C3-B0DD-F348-A5F7-81B097665C43}" type="pres">
      <dgm:prSet presAssocID="{DDBBF296-31B2-704F-90C1-2B79B7C3605F}" presName="rect2" presStyleLbl="node1" presStyleIdx="2" presStyleCnt="4">
        <dgm:presLayoutVars>
          <dgm:bulletEnabled val="1"/>
        </dgm:presLayoutVars>
      </dgm:prSet>
      <dgm:spPr/>
    </dgm:pt>
    <dgm:pt modelId="{3D3FF60A-3548-2449-B30F-0552A0FA3BE8}" type="pres">
      <dgm:prSet presAssocID="{DDBBF296-31B2-704F-90C1-2B79B7C3605F}" presName="rect1" presStyleLbl="lnNod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795" t="1634" r="-122205" b="-1634"/>
          </a:stretch>
        </a:blipFill>
      </dgm:spPr>
    </dgm:pt>
    <dgm:pt modelId="{3AF6FB10-D72D-3141-82E0-6B3217641755}" type="pres">
      <dgm:prSet presAssocID="{F0CDAD5A-3125-F94E-B96B-CDF055F021D1}" presName="sibTrans" presStyleCnt="0"/>
      <dgm:spPr/>
    </dgm:pt>
    <dgm:pt modelId="{68CA6C64-E8FF-FE4D-AE08-C43E91DC39AA}" type="pres">
      <dgm:prSet presAssocID="{D4DC8970-87BB-134D-8D55-8957092FDF28}" presName="comp" presStyleCnt="0"/>
      <dgm:spPr/>
    </dgm:pt>
    <dgm:pt modelId="{2EA66273-DC44-8849-9F63-0025CD8434EC}" type="pres">
      <dgm:prSet presAssocID="{D4DC8970-87BB-134D-8D55-8957092FDF28}" presName="rect2" presStyleLbl="node1" presStyleIdx="3" presStyleCnt="4">
        <dgm:presLayoutVars>
          <dgm:bulletEnabled val="1"/>
        </dgm:presLayoutVars>
      </dgm:prSet>
      <dgm:spPr/>
    </dgm:pt>
    <dgm:pt modelId="{2F6FD373-2434-634F-B064-A5F8E013CFFD}" type="pres">
      <dgm:prSet presAssocID="{D4DC8970-87BB-134D-8D55-8957092FDF28}" presName="rect1" presStyleLbl="lnNode1" presStyleIdx="3" presStyleCnt="4"/>
      <dgm:spPr>
        <a:blipFill dpi="0" rotWithShape="1">
          <a:blip xmlns:r="http://schemas.openxmlformats.org/officeDocument/2006/relationships" r:embed="rId4"/>
          <a:srcRect/>
          <a:stretch>
            <a:fillRect l="-128733" t="4722" r="-57267" b="-4722"/>
          </a:stretch>
        </a:blipFill>
      </dgm:spPr>
    </dgm:pt>
  </dgm:ptLst>
  <dgm:cxnLst>
    <dgm:cxn modelId="{112A5E16-0287-3845-A056-17D709C7C1C8}" type="presOf" srcId="{BE8293C8-0530-C74D-908D-D4F73F31E191}" destId="{AABBF62D-3D06-B545-A53A-3B72E0124576}" srcOrd="0" destOrd="0" presId="urn:microsoft.com/office/officeart/2008/layout/AlternatingPictureBlocks"/>
    <dgm:cxn modelId="{0AF43B1A-4717-FF46-BCB9-E7DBD1920FCC}" type="presOf" srcId="{2493861C-717B-5749-A645-9064FD53F981}" destId="{3B28FB15-4527-354B-BA05-31381FCE6D81}" srcOrd="0" destOrd="0" presId="urn:microsoft.com/office/officeart/2008/layout/AlternatingPictureBlocks"/>
    <dgm:cxn modelId="{285B3B1C-8C17-4C4B-B8F9-B3C8F6E8048D}" type="presOf" srcId="{7ABBE33C-5C8A-7A46-A4D2-CBFC2C98ADD6}" destId="{A0E00988-7BF2-FB41-ACA9-50D60D04F622}" srcOrd="0" destOrd="0" presId="urn:microsoft.com/office/officeart/2008/layout/AlternatingPictureBlocks"/>
    <dgm:cxn modelId="{A603032C-6B71-3242-83AE-9F1DA8BEBF78}" type="presOf" srcId="{D4DC8970-87BB-134D-8D55-8957092FDF28}" destId="{2EA66273-DC44-8849-9F63-0025CD8434EC}" srcOrd="0" destOrd="0" presId="urn:microsoft.com/office/officeart/2008/layout/AlternatingPictureBlocks"/>
    <dgm:cxn modelId="{5824BC49-F7F2-3041-94AF-4991A5D271CD}" type="presOf" srcId="{DDBBF296-31B2-704F-90C1-2B79B7C3605F}" destId="{7EB310C3-B0DD-F348-A5F7-81B097665C43}" srcOrd="0" destOrd="0" presId="urn:microsoft.com/office/officeart/2008/layout/AlternatingPictureBlocks"/>
    <dgm:cxn modelId="{879D296B-E4AC-3F43-9480-1F0A7789D00E}" srcId="{7ABBE33C-5C8A-7A46-A4D2-CBFC2C98ADD6}" destId="{D4DC8970-87BB-134D-8D55-8957092FDF28}" srcOrd="3" destOrd="0" parTransId="{30BDCF64-5876-D045-8F44-BEAA76F598F2}" sibTransId="{B5927C6E-9BF0-234B-B7A4-C2EE24ABEFA8}"/>
    <dgm:cxn modelId="{129E7BDE-846E-224E-B6CF-AD31B961FEE9}" srcId="{7ABBE33C-5C8A-7A46-A4D2-CBFC2C98ADD6}" destId="{2493861C-717B-5749-A645-9064FD53F981}" srcOrd="1" destOrd="0" parTransId="{05CE8757-80AB-C445-9FCF-014C46958782}" sibTransId="{277599CC-8710-FD4D-A441-FDDA1B7C7AA8}"/>
    <dgm:cxn modelId="{D844B2E8-EF35-3C4E-A13E-3B7270D9BDE4}" srcId="{7ABBE33C-5C8A-7A46-A4D2-CBFC2C98ADD6}" destId="{BE8293C8-0530-C74D-908D-D4F73F31E191}" srcOrd="0" destOrd="0" parTransId="{DE44389F-7AAF-5843-9ECE-E71E0D5A8688}" sibTransId="{EC456319-8A52-EF4F-9A4A-C6CF713DD19C}"/>
    <dgm:cxn modelId="{032197E9-8DD3-5D4A-939A-FF6752653C53}" srcId="{7ABBE33C-5C8A-7A46-A4D2-CBFC2C98ADD6}" destId="{DDBBF296-31B2-704F-90C1-2B79B7C3605F}" srcOrd="2" destOrd="0" parTransId="{85D8347A-F4DB-3F41-AF2D-C711C96F5050}" sibTransId="{F0CDAD5A-3125-F94E-B96B-CDF055F021D1}"/>
    <dgm:cxn modelId="{E39B1DD1-36B0-C648-88E2-0CA6CA48D15E}" type="presParOf" srcId="{A0E00988-7BF2-FB41-ACA9-50D60D04F622}" destId="{AA330D17-F135-E348-8BDA-A77428F61CDC}" srcOrd="0" destOrd="0" presId="urn:microsoft.com/office/officeart/2008/layout/AlternatingPictureBlocks"/>
    <dgm:cxn modelId="{ACDCA424-DE13-E046-A2C1-C7627B9E8EA4}" type="presParOf" srcId="{AA330D17-F135-E348-8BDA-A77428F61CDC}" destId="{AABBF62D-3D06-B545-A53A-3B72E0124576}" srcOrd="0" destOrd="0" presId="urn:microsoft.com/office/officeart/2008/layout/AlternatingPictureBlocks"/>
    <dgm:cxn modelId="{7903EBE4-C7C4-D844-9705-228D8319284C}" type="presParOf" srcId="{AA330D17-F135-E348-8BDA-A77428F61CDC}" destId="{02A5B728-422D-4045-B237-CB8412C829F1}" srcOrd="1" destOrd="0" presId="urn:microsoft.com/office/officeart/2008/layout/AlternatingPictureBlocks"/>
    <dgm:cxn modelId="{1179D1D0-5CEA-B44C-B2FC-1A236968D2F5}" type="presParOf" srcId="{A0E00988-7BF2-FB41-ACA9-50D60D04F622}" destId="{D980ECED-1796-9E48-BF33-71BEEA0FD9DD}" srcOrd="1" destOrd="0" presId="urn:microsoft.com/office/officeart/2008/layout/AlternatingPictureBlocks"/>
    <dgm:cxn modelId="{0BFF7D71-A3BC-DF4F-B396-AE52D62E3508}" type="presParOf" srcId="{A0E00988-7BF2-FB41-ACA9-50D60D04F622}" destId="{AF6FB5F6-7202-8840-845B-C46E82007DC7}" srcOrd="2" destOrd="0" presId="urn:microsoft.com/office/officeart/2008/layout/AlternatingPictureBlocks"/>
    <dgm:cxn modelId="{65173F5D-6D53-A548-AD8E-C50CCB95BE03}" type="presParOf" srcId="{AF6FB5F6-7202-8840-845B-C46E82007DC7}" destId="{3B28FB15-4527-354B-BA05-31381FCE6D81}" srcOrd="0" destOrd="0" presId="urn:microsoft.com/office/officeart/2008/layout/AlternatingPictureBlocks"/>
    <dgm:cxn modelId="{FEDC746F-B127-7943-AB24-9F08D06B853E}" type="presParOf" srcId="{AF6FB5F6-7202-8840-845B-C46E82007DC7}" destId="{78EA42A2-561C-6F44-964D-4ACA12FDA9B2}" srcOrd="1" destOrd="0" presId="urn:microsoft.com/office/officeart/2008/layout/AlternatingPictureBlocks"/>
    <dgm:cxn modelId="{06C3799F-BA48-2940-93C8-E55AC26A1D45}" type="presParOf" srcId="{A0E00988-7BF2-FB41-ACA9-50D60D04F622}" destId="{622CB543-F61A-5749-97B1-839BAD901D30}" srcOrd="3" destOrd="0" presId="urn:microsoft.com/office/officeart/2008/layout/AlternatingPictureBlocks"/>
    <dgm:cxn modelId="{5A216212-4F99-164F-B482-9668E83AC647}" type="presParOf" srcId="{A0E00988-7BF2-FB41-ACA9-50D60D04F622}" destId="{8B0302E6-F505-0E48-8F94-9D2EC56349DE}" srcOrd="4" destOrd="0" presId="urn:microsoft.com/office/officeart/2008/layout/AlternatingPictureBlocks"/>
    <dgm:cxn modelId="{ECA66020-88F9-294F-A553-52F09F16E111}" type="presParOf" srcId="{8B0302E6-F505-0E48-8F94-9D2EC56349DE}" destId="{7EB310C3-B0DD-F348-A5F7-81B097665C43}" srcOrd="0" destOrd="0" presId="urn:microsoft.com/office/officeart/2008/layout/AlternatingPictureBlocks"/>
    <dgm:cxn modelId="{B9F7225E-AE2A-8C4A-9075-FA71955D0886}" type="presParOf" srcId="{8B0302E6-F505-0E48-8F94-9D2EC56349DE}" destId="{3D3FF60A-3548-2449-B30F-0552A0FA3BE8}" srcOrd="1" destOrd="0" presId="urn:microsoft.com/office/officeart/2008/layout/AlternatingPictureBlocks"/>
    <dgm:cxn modelId="{DE0B5B2B-273E-E34E-ACA8-238E9980DBC7}" type="presParOf" srcId="{A0E00988-7BF2-FB41-ACA9-50D60D04F622}" destId="{3AF6FB10-D72D-3141-82E0-6B3217641755}" srcOrd="5" destOrd="0" presId="urn:microsoft.com/office/officeart/2008/layout/AlternatingPictureBlocks"/>
    <dgm:cxn modelId="{2D222824-B277-4440-9889-1E387E669898}" type="presParOf" srcId="{A0E00988-7BF2-FB41-ACA9-50D60D04F622}" destId="{68CA6C64-E8FF-FE4D-AE08-C43E91DC39AA}" srcOrd="6" destOrd="0" presId="urn:microsoft.com/office/officeart/2008/layout/AlternatingPictureBlocks"/>
    <dgm:cxn modelId="{A77C7DCB-8277-0848-B574-BD60B575A838}" type="presParOf" srcId="{68CA6C64-E8FF-FE4D-AE08-C43E91DC39AA}" destId="{2EA66273-DC44-8849-9F63-0025CD8434EC}" srcOrd="0" destOrd="0" presId="urn:microsoft.com/office/officeart/2008/layout/AlternatingPictureBlocks"/>
    <dgm:cxn modelId="{12B89E15-0A27-8C4B-9524-B76524C44C25}" type="presParOf" srcId="{68CA6C64-E8FF-FE4D-AE08-C43E91DC39AA}" destId="{2F6FD373-2434-634F-B064-A5F8E013CFFD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DF4E11-FD34-BA47-8E56-2726328B2292}" type="doc">
      <dgm:prSet loTypeId="urn:microsoft.com/office/officeart/2005/8/layout/vList3" loCatId="" qsTypeId="urn:microsoft.com/office/officeart/2005/8/quickstyle/simple4" qsCatId="simple" csTypeId="urn:microsoft.com/office/officeart/2005/8/colors/colorful2" csCatId="colorful" phldr="1"/>
      <dgm:spPr/>
    </dgm:pt>
    <dgm:pt modelId="{201AD0CA-0B27-B941-B1F0-82557A0B7A57}">
      <dgm:prSet phldrT="[Texto]"/>
      <dgm:spPr/>
      <dgm:t>
        <a:bodyPr/>
        <a:lstStyle/>
        <a:p>
          <a:r>
            <a:rPr lang="pt-PT"/>
            <a:t>Investigação</a:t>
          </a:r>
        </a:p>
      </dgm:t>
    </dgm:pt>
    <dgm:pt modelId="{479614CA-2E9C-A140-BD49-64216DBD4DFF}" type="parTrans" cxnId="{F0396190-A36F-204B-959E-C3B61E131CDB}">
      <dgm:prSet/>
      <dgm:spPr/>
      <dgm:t>
        <a:bodyPr/>
        <a:lstStyle/>
        <a:p>
          <a:endParaRPr lang="pt-PT"/>
        </a:p>
      </dgm:t>
    </dgm:pt>
    <dgm:pt modelId="{30205E50-B185-6C45-8093-6851B3765E2F}" type="sibTrans" cxnId="{F0396190-A36F-204B-959E-C3B61E131CDB}">
      <dgm:prSet/>
      <dgm:spPr/>
      <dgm:t>
        <a:bodyPr/>
        <a:lstStyle/>
        <a:p>
          <a:endParaRPr lang="pt-PT"/>
        </a:p>
      </dgm:t>
    </dgm:pt>
    <dgm:pt modelId="{5872A096-AEA7-6F4C-8F9B-F6C2BEBE0674}">
      <dgm:prSet phldrT="[Texto]"/>
      <dgm:spPr/>
      <dgm:t>
        <a:bodyPr/>
        <a:lstStyle/>
        <a:p>
          <a:r>
            <a:rPr lang="pt-PT"/>
            <a:t>Saúde Pública</a:t>
          </a:r>
        </a:p>
      </dgm:t>
    </dgm:pt>
    <dgm:pt modelId="{AA487807-0A35-F743-81BE-E03F4935C652}" type="parTrans" cxnId="{21040430-39BB-654D-AA4A-9619B26E95EB}">
      <dgm:prSet/>
      <dgm:spPr/>
      <dgm:t>
        <a:bodyPr/>
        <a:lstStyle/>
        <a:p>
          <a:endParaRPr lang="pt-PT"/>
        </a:p>
      </dgm:t>
    </dgm:pt>
    <dgm:pt modelId="{C983BCB7-18FA-E640-9116-F2942D736D4D}" type="sibTrans" cxnId="{21040430-39BB-654D-AA4A-9619B26E95EB}">
      <dgm:prSet/>
      <dgm:spPr/>
      <dgm:t>
        <a:bodyPr/>
        <a:lstStyle/>
        <a:p>
          <a:endParaRPr lang="pt-PT"/>
        </a:p>
      </dgm:t>
    </dgm:pt>
    <dgm:pt modelId="{1DDEDC63-61D1-5F4F-8D2A-9FC04632FF7A}" type="pres">
      <dgm:prSet presAssocID="{60DF4E11-FD34-BA47-8E56-2726328B2292}" presName="linearFlow" presStyleCnt="0">
        <dgm:presLayoutVars>
          <dgm:dir/>
          <dgm:resizeHandles val="exact"/>
        </dgm:presLayoutVars>
      </dgm:prSet>
      <dgm:spPr/>
    </dgm:pt>
    <dgm:pt modelId="{E6A2ACE9-6835-9548-B3A2-C473848A82A6}" type="pres">
      <dgm:prSet presAssocID="{201AD0CA-0B27-B941-B1F0-82557A0B7A57}" presName="composite" presStyleCnt="0"/>
      <dgm:spPr/>
    </dgm:pt>
    <dgm:pt modelId="{9F4EFFDA-3EE1-9C4C-977D-E5CFC9A15B38}" type="pres">
      <dgm:prSet presAssocID="{201AD0CA-0B27-B941-B1F0-82557A0B7A57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</dgm:spPr>
    </dgm:pt>
    <dgm:pt modelId="{6A799C39-0C94-D04A-8440-10AFEAD5121A}" type="pres">
      <dgm:prSet presAssocID="{201AD0CA-0B27-B941-B1F0-82557A0B7A57}" presName="txShp" presStyleLbl="node1" presStyleIdx="0" presStyleCnt="2">
        <dgm:presLayoutVars>
          <dgm:bulletEnabled val="1"/>
        </dgm:presLayoutVars>
      </dgm:prSet>
      <dgm:spPr/>
    </dgm:pt>
    <dgm:pt modelId="{9455BDD3-8802-6B4B-A72B-C9D02C728629}" type="pres">
      <dgm:prSet presAssocID="{30205E50-B185-6C45-8093-6851B3765E2F}" presName="spacing" presStyleCnt="0"/>
      <dgm:spPr/>
    </dgm:pt>
    <dgm:pt modelId="{B9EAD647-D421-5C4E-B278-C735CD974325}" type="pres">
      <dgm:prSet presAssocID="{5872A096-AEA7-6F4C-8F9B-F6C2BEBE0674}" presName="composite" presStyleCnt="0"/>
      <dgm:spPr/>
    </dgm:pt>
    <dgm:pt modelId="{71380E74-F430-CC46-817C-275CAD3D3A2C}" type="pres">
      <dgm:prSet presAssocID="{5872A096-AEA7-6F4C-8F9B-F6C2BEBE0674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E85CC531-BE69-DB40-AE5B-C4E9C89B7197}" type="pres">
      <dgm:prSet presAssocID="{5872A096-AEA7-6F4C-8F9B-F6C2BEBE0674}" presName="txShp" presStyleLbl="node1" presStyleIdx="1" presStyleCnt="2">
        <dgm:presLayoutVars>
          <dgm:bulletEnabled val="1"/>
        </dgm:presLayoutVars>
      </dgm:prSet>
      <dgm:spPr/>
    </dgm:pt>
  </dgm:ptLst>
  <dgm:cxnLst>
    <dgm:cxn modelId="{21040430-39BB-654D-AA4A-9619B26E95EB}" srcId="{60DF4E11-FD34-BA47-8E56-2726328B2292}" destId="{5872A096-AEA7-6F4C-8F9B-F6C2BEBE0674}" srcOrd="1" destOrd="0" parTransId="{AA487807-0A35-F743-81BE-E03F4935C652}" sibTransId="{C983BCB7-18FA-E640-9116-F2942D736D4D}"/>
    <dgm:cxn modelId="{AC7D7045-116C-9B42-BCE7-A5105204480F}" type="presOf" srcId="{5872A096-AEA7-6F4C-8F9B-F6C2BEBE0674}" destId="{E85CC531-BE69-DB40-AE5B-C4E9C89B7197}" srcOrd="0" destOrd="0" presId="urn:microsoft.com/office/officeart/2005/8/layout/vList3"/>
    <dgm:cxn modelId="{03CD0849-E0CD-6247-8E2F-59ED8260FD16}" type="presOf" srcId="{60DF4E11-FD34-BA47-8E56-2726328B2292}" destId="{1DDEDC63-61D1-5F4F-8D2A-9FC04632FF7A}" srcOrd="0" destOrd="0" presId="urn:microsoft.com/office/officeart/2005/8/layout/vList3"/>
    <dgm:cxn modelId="{F0396190-A36F-204B-959E-C3B61E131CDB}" srcId="{60DF4E11-FD34-BA47-8E56-2726328B2292}" destId="{201AD0CA-0B27-B941-B1F0-82557A0B7A57}" srcOrd="0" destOrd="0" parTransId="{479614CA-2E9C-A140-BD49-64216DBD4DFF}" sibTransId="{30205E50-B185-6C45-8093-6851B3765E2F}"/>
    <dgm:cxn modelId="{E0345CC4-47B8-4E40-B2F1-606D028D31A6}" type="presOf" srcId="{201AD0CA-0B27-B941-B1F0-82557A0B7A57}" destId="{6A799C39-0C94-D04A-8440-10AFEAD5121A}" srcOrd="0" destOrd="0" presId="urn:microsoft.com/office/officeart/2005/8/layout/vList3"/>
    <dgm:cxn modelId="{91B1B080-CFEF-FA45-9C84-D292F4F9671E}" type="presParOf" srcId="{1DDEDC63-61D1-5F4F-8D2A-9FC04632FF7A}" destId="{E6A2ACE9-6835-9548-B3A2-C473848A82A6}" srcOrd="0" destOrd="0" presId="urn:microsoft.com/office/officeart/2005/8/layout/vList3"/>
    <dgm:cxn modelId="{88BC49AB-CE3E-8F4D-83E4-C85B566A7294}" type="presParOf" srcId="{E6A2ACE9-6835-9548-B3A2-C473848A82A6}" destId="{9F4EFFDA-3EE1-9C4C-977D-E5CFC9A15B38}" srcOrd="0" destOrd="0" presId="urn:microsoft.com/office/officeart/2005/8/layout/vList3"/>
    <dgm:cxn modelId="{43FB9EC1-BA42-A54C-94DC-EB5ED1D7DE01}" type="presParOf" srcId="{E6A2ACE9-6835-9548-B3A2-C473848A82A6}" destId="{6A799C39-0C94-D04A-8440-10AFEAD5121A}" srcOrd="1" destOrd="0" presId="urn:microsoft.com/office/officeart/2005/8/layout/vList3"/>
    <dgm:cxn modelId="{B4EEFA6E-CEC6-A44B-81A8-0E1AB4B9BCBA}" type="presParOf" srcId="{1DDEDC63-61D1-5F4F-8D2A-9FC04632FF7A}" destId="{9455BDD3-8802-6B4B-A72B-C9D02C728629}" srcOrd="1" destOrd="0" presId="urn:microsoft.com/office/officeart/2005/8/layout/vList3"/>
    <dgm:cxn modelId="{DC7C6C93-9E09-A147-86E9-280028875E4F}" type="presParOf" srcId="{1DDEDC63-61D1-5F4F-8D2A-9FC04632FF7A}" destId="{B9EAD647-D421-5C4E-B278-C735CD974325}" srcOrd="2" destOrd="0" presId="urn:microsoft.com/office/officeart/2005/8/layout/vList3"/>
    <dgm:cxn modelId="{29CF20F3-6A81-4A44-B5B1-978DB33E127B}" type="presParOf" srcId="{B9EAD647-D421-5C4E-B278-C735CD974325}" destId="{71380E74-F430-CC46-817C-275CAD3D3A2C}" srcOrd="0" destOrd="0" presId="urn:microsoft.com/office/officeart/2005/8/layout/vList3"/>
    <dgm:cxn modelId="{C9CE98DE-BBAA-1B44-AFC2-0C0D482AC602}" type="presParOf" srcId="{B9EAD647-D421-5C4E-B278-C735CD974325}" destId="{E85CC531-BE69-DB40-AE5B-C4E9C89B719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65AAE3-B0EE-9F46-B424-AC6DDE3DA862}" type="doc">
      <dgm:prSet loTypeId="urn:microsoft.com/office/officeart/2009/3/layout/StepUpProcess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pt-PT"/>
        </a:p>
      </dgm:t>
    </dgm:pt>
    <dgm:pt modelId="{82854C13-36ED-E04A-A89D-FDF9C0C9F07E}">
      <dgm:prSet phldrT="[Texto]" custT="1"/>
      <dgm:spPr/>
      <dgm:t>
        <a:bodyPr/>
        <a:lstStyle/>
        <a:p>
          <a:r>
            <a:rPr lang="pt-PT" sz="2000" dirty="0"/>
            <a:t> </a:t>
          </a:r>
        </a:p>
      </dgm:t>
    </dgm:pt>
    <dgm:pt modelId="{FC79E264-43CC-204B-9670-CD33B2C3B71D}" type="sibTrans" cxnId="{37E2609B-BB3A-554A-B97F-E9C4EFA11F6C}">
      <dgm:prSet/>
      <dgm:spPr/>
      <dgm:t>
        <a:bodyPr/>
        <a:lstStyle/>
        <a:p>
          <a:endParaRPr lang="pt-PT"/>
        </a:p>
      </dgm:t>
    </dgm:pt>
    <dgm:pt modelId="{2EA65E89-9A4E-A54F-82CD-6C8756D1BC9F}" type="parTrans" cxnId="{37E2609B-BB3A-554A-B97F-E9C4EFA11F6C}">
      <dgm:prSet/>
      <dgm:spPr/>
      <dgm:t>
        <a:bodyPr/>
        <a:lstStyle/>
        <a:p>
          <a:endParaRPr lang="pt-PT"/>
        </a:p>
      </dgm:t>
    </dgm:pt>
    <dgm:pt modelId="{1BED1391-2BE4-7648-8A87-53CF45A8A272}">
      <dgm:prSet phldrT="[Texto]"/>
      <dgm:spPr/>
      <dgm:t>
        <a:bodyPr/>
        <a:lstStyle/>
        <a:p>
          <a:r>
            <a:rPr lang="pt-PT" dirty="0"/>
            <a:t> </a:t>
          </a:r>
        </a:p>
      </dgm:t>
    </dgm:pt>
    <dgm:pt modelId="{96FBF78F-D209-944A-A4D9-08F54665B04D}" type="sibTrans" cxnId="{53ADBAA2-324C-8241-9B59-9CF0E6177073}">
      <dgm:prSet/>
      <dgm:spPr/>
      <dgm:t>
        <a:bodyPr/>
        <a:lstStyle/>
        <a:p>
          <a:endParaRPr lang="pt-PT"/>
        </a:p>
      </dgm:t>
    </dgm:pt>
    <dgm:pt modelId="{B2FDC8D4-F1AE-6441-B780-438642278698}" type="parTrans" cxnId="{53ADBAA2-324C-8241-9B59-9CF0E6177073}">
      <dgm:prSet/>
      <dgm:spPr/>
      <dgm:t>
        <a:bodyPr/>
        <a:lstStyle/>
        <a:p>
          <a:endParaRPr lang="pt-PT"/>
        </a:p>
      </dgm:t>
    </dgm:pt>
    <dgm:pt modelId="{A2B82432-C635-044E-A5C2-41A65236C157}">
      <dgm:prSet phldrT="[Texto]"/>
      <dgm:spPr/>
      <dgm:t>
        <a:bodyPr/>
        <a:lstStyle/>
        <a:p>
          <a:r>
            <a:rPr lang="pt-PT" dirty="0"/>
            <a:t> </a:t>
          </a:r>
        </a:p>
      </dgm:t>
    </dgm:pt>
    <dgm:pt modelId="{40B91AE4-CE22-364D-A8BE-7A0BBCA3351C}" type="sibTrans" cxnId="{2FAAC1D4-8964-FE43-849D-C9D63AA5F5B7}">
      <dgm:prSet/>
      <dgm:spPr/>
      <dgm:t>
        <a:bodyPr/>
        <a:lstStyle/>
        <a:p>
          <a:endParaRPr lang="pt-PT"/>
        </a:p>
      </dgm:t>
    </dgm:pt>
    <dgm:pt modelId="{A293DE8B-5702-7F41-A55C-F367D2CD7384}" type="parTrans" cxnId="{2FAAC1D4-8964-FE43-849D-C9D63AA5F5B7}">
      <dgm:prSet/>
      <dgm:spPr/>
      <dgm:t>
        <a:bodyPr/>
        <a:lstStyle/>
        <a:p>
          <a:endParaRPr lang="pt-PT"/>
        </a:p>
      </dgm:t>
    </dgm:pt>
    <dgm:pt modelId="{5BE5F97D-BB32-194D-9D5C-AB442F203626}" type="pres">
      <dgm:prSet presAssocID="{9165AAE3-B0EE-9F46-B424-AC6DDE3DA862}" presName="rootnode" presStyleCnt="0">
        <dgm:presLayoutVars>
          <dgm:chMax/>
          <dgm:chPref/>
          <dgm:dir/>
          <dgm:animLvl val="lvl"/>
        </dgm:presLayoutVars>
      </dgm:prSet>
      <dgm:spPr/>
    </dgm:pt>
    <dgm:pt modelId="{55889206-D34F-F24F-BC45-D4EAF9D708EB}" type="pres">
      <dgm:prSet presAssocID="{A2B82432-C635-044E-A5C2-41A65236C157}" presName="composite" presStyleCnt="0"/>
      <dgm:spPr/>
    </dgm:pt>
    <dgm:pt modelId="{A2ECD42F-A11B-6A4D-B5DC-4C19B5AC4A82}" type="pres">
      <dgm:prSet presAssocID="{A2B82432-C635-044E-A5C2-41A65236C157}" presName="LShape" presStyleLbl="alignNode1" presStyleIdx="0" presStyleCnt="5"/>
      <dgm:spPr/>
    </dgm:pt>
    <dgm:pt modelId="{C0A21E67-A963-3248-A940-C58DA2330D5B}" type="pres">
      <dgm:prSet presAssocID="{A2B82432-C635-044E-A5C2-41A65236C157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7B4123F-A2AC-1245-B231-78E9D99D568F}" type="pres">
      <dgm:prSet presAssocID="{A2B82432-C635-044E-A5C2-41A65236C157}" presName="Triangle" presStyleLbl="alignNode1" presStyleIdx="1" presStyleCnt="5"/>
      <dgm:spPr/>
    </dgm:pt>
    <dgm:pt modelId="{B0F5E001-D99E-724F-B30C-5A524823CE4A}" type="pres">
      <dgm:prSet presAssocID="{40B91AE4-CE22-364D-A8BE-7A0BBCA3351C}" presName="sibTrans" presStyleCnt="0"/>
      <dgm:spPr/>
    </dgm:pt>
    <dgm:pt modelId="{413B3E96-8BDD-D647-9780-0440E02FDBF7}" type="pres">
      <dgm:prSet presAssocID="{40B91AE4-CE22-364D-A8BE-7A0BBCA3351C}" presName="space" presStyleCnt="0"/>
      <dgm:spPr/>
    </dgm:pt>
    <dgm:pt modelId="{A85A9626-73E0-B441-9344-9ECB1E37B1CF}" type="pres">
      <dgm:prSet presAssocID="{1BED1391-2BE4-7648-8A87-53CF45A8A272}" presName="composite" presStyleCnt="0"/>
      <dgm:spPr/>
    </dgm:pt>
    <dgm:pt modelId="{620B8AB5-19A4-4A4C-BD96-03984A25053C}" type="pres">
      <dgm:prSet presAssocID="{1BED1391-2BE4-7648-8A87-53CF45A8A272}" presName="LShape" presStyleLbl="alignNode1" presStyleIdx="2" presStyleCnt="5"/>
      <dgm:spPr/>
    </dgm:pt>
    <dgm:pt modelId="{75B3B116-8A44-AA40-9ED2-4CE14A767E19}" type="pres">
      <dgm:prSet presAssocID="{1BED1391-2BE4-7648-8A87-53CF45A8A272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131DCB6-AB4B-244C-A3CC-696E3B6791DF}" type="pres">
      <dgm:prSet presAssocID="{1BED1391-2BE4-7648-8A87-53CF45A8A272}" presName="Triangle" presStyleLbl="alignNode1" presStyleIdx="3" presStyleCnt="5"/>
      <dgm:spPr/>
    </dgm:pt>
    <dgm:pt modelId="{7890E440-95A1-D744-90DB-289263FAF3C6}" type="pres">
      <dgm:prSet presAssocID="{96FBF78F-D209-944A-A4D9-08F54665B04D}" presName="sibTrans" presStyleCnt="0"/>
      <dgm:spPr/>
    </dgm:pt>
    <dgm:pt modelId="{FDD9F61A-30B7-3A40-A8C4-FBD6E97428E0}" type="pres">
      <dgm:prSet presAssocID="{96FBF78F-D209-944A-A4D9-08F54665B04D}" presName="space" presStyleCnt="0"/>
      <dgm:spPr/>
    </dgm:pt>
    <dgm:pt modelId="{160B5A08-8E44-0146-AEAE-5FBA6DBD4880}" type="pres">
      <dgm:prSet presAssocID="{82854C13-36ED-E04A-A89D-FDF9C0C9F07E}" presName="composite" presStyleCnt="0"/>
      <dgm:spPr/>
    </dgm:pt>
    <dgm:pt modelId="{371E7664-B0D3-1642-B60A-90F16042BC96}" type="pres">
      <dgm:prSet presAssocID="{82854C13-36ED-E04A-A89D-FDF9C0C9F07E}" presName="LShape" presStyleLbl="alignNode1" presStyleIdx="4" presStyleCnt="5"/>
      <dgm:spPr/>
    </dgm:pt>
    <dgm:pt modelId="{A76ED737-49A3-ED42-9F38-109994317126}" type="pres">
      <dgm:prSet presAssocID="{82854C13-36ED-E04A-A89D-FDF9C0C9F07E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DA0A413-2762-AF49-9339-CE2C77A43159}" type="presOf" srcId="{1BED1391-2BE4-7648-8A87-53CF45A8A272}" destId="{75B3B116-8A44-AA40-9ED2-4CE14A767E19}" srcOrd="0" destOrd="0" presId="urn:microsoft.com/office/officeart/2009/3/layout/StepUpProcess"/>
    <dgm:cxn modelId="{0790C682-1F30-674D-824A-83322208ED33}" type="presOf" srcId="{82854C13-36ED-E04A-A89D-FDF9C0C9F07E}" destId="{A76ED737-49A3-ED42-9F38-109994317126}" srcOrd="0" destOrd="0" presId="urn:microsoft.com/office/officeart/2009/3/layout/StepUpProcess"/>
    <dgm:cxn modelId="{791BCC84-897E-2542-A38B-03094C09CBFC}" type="presOf" srcId="{A2B82432-C635-044E-A5C2-41A65236C157}" destId="{C0A21E67-A963-3248-A940-C58DA2330D5B}" srcOrd="0" destOrd="0" presId="urn:microsoft.com/office/officeart/2009/3/layout/StepUpProcess"/>
    <dgm:cxn modelId="{37E2609B-BB3A-554A-B97F-E9C4EFA11F6C}" srcId="{9165AAE3-B0EE-9F46-B424-AC6DDE3DA862}" destId="{82854C13-36ED-E04A-A89D-FDF9C0C9F07E}" srcOrd="2" destOrd="0" parTransId="{2EA65E89-9A4E-A54F-82CD-6C8756D1BC9F}" sibTransId="{FC79E264-43CC-204B-9670-CD33B2C3B71D}"/>
    <dgm:cxn modelId="{4B66909C-ABAF-1847-80AC-1C4970C61C7A}" type="presOf" srcId="{9165AAE3-B0EE-9F46-B424-AC6DDE3DA862}" destId="{5BE5F97D-BB32-194D-9D5C-AB442F203626}" srcOrd="0" destOrd="0" presId="urn:microsoft.com/office/officeart/2009/3/layout/StepUpProcess"/>
    <dgm:cxn modelId="{53ADBAA2-324C-8241-9B59-9CF0E6177073}" srcId="{9165AAE3-B0EE-9F46-B424-AC6DDE3DA862}" destId="{1BED1391-2BE4-7648-8A87-53CF45A8A272}" srcOrd="1" destOrd="0" parTransId="{B2FDC8D4-F1AE-6441-B780-438642278698}" sibTransId="{96FBF78F-D209-944A-A4D9-08F54665B04D}"/>
    <dgm:cxn modelId="{2FAAC1D4-8964-FE43-849D-C9D63AA5F5B7}" srcId="{9165AAE3-B0EE-9F46-B424-AC6DDE3DA862}" destId="{A2B82432-C635-044E-A5C2-41A65236C157}" srcOrd="0" destOrd="0" parTransId="{A293DE8B-5702-7F41-A55C-F367D2CD7384}" sibTransId="{40B91AE4-CE22-364D-A8BE-7A0BBCA3351C}"/>
    <dgm:cxn modelId="{A8C9087E-F2E0-FB44-A797-4DC1E2AC228D}" type="presParOf" srcId="{5BE5F97D-BB32-194D-9D5C-AB442F203626}" destId="{55889206-D34F-F24F-BC45-D4EAF9D708EB}" srcOrd="0" destOrd="0" presId="urn:microsoft.com/office/officeart/2009/3/layout/StepUpProcess"/>
    <dgm:cxn modelId="{0DFE6B0F-1B67-4D49-AD94-17B2D82B8E1F}" type="presParOf" srcId="{55889206-D34F-F24F-BC45-D4EAF9D708EB}" destId="{A2ECD42F-A11B-6A4D-B5DC-4C19B5AC4A82}" srcOrd="0" destOrd="0" presId="urn:microsoft.com/office/officeart/2009/3/layout/StepUpProcess"/>
    <dgm:cxn modelId="{9260B2AF-3919-ED47-8703-45F67BE7A013}" type="presParOf" srcId="{55889206-D34F-F24F-BC45-D4EAF9D708EB}" destId="{C0A21E67-A963-3248-A940-C58DA2330D5B}" srcOrd="1" destOrd="0" presId="urn:microsoft.com/office/officeart/2009/3/layout/StepUpProcess"/>
    <dgm:cxn modelId="{E2FC84BC-55ED-4842-8C64-8092E71EEFF4}" type="presParOf" srcId="{55889206-D34F-F24F-BC45-D4EAF9D708EB}" destId="{77B4123F-A2AC-1245-B231-78E9D99D568F}" srcOrd="2" destOrd="0" presId="urn:microsoft.com/office/officeart/2009/3/layout/StepUpProcess"/>
    <dgm:cxn modelId="{854E4B4F-A5E4-E644-939E-CD394D0263E3}" type="presParOf" srcId="{5BE5F97D-BB32-194D-9D5C-AB442F203626}" destId="{B0F5E001-D99E-724F-B30C-5A524823CE4A}" srcOrd="1" destOrd="0" presId="urn:microsoft.com/office/officeart/2009/3/layout/StepUpProcess"/>
    <dgm:cxn modelId="{DE5C18EC-E55B-734B-8CA1-8CD64290DD16}" type="presParOf" srcId="{B0F5E001-D99E-724F-B30C-5A524823CE4A}" destId="{413B3E96-8BDD-D647-9780-0440E02FDBF7}" srcOrd="0" destOrd="0" presId="urn:microsoft.com/office/officeart/2009/3/layout/StepUpProcess"/>
    <dgm:cxn modelId="{A51DEB37-EE22-9846-B703-F0C2AD16F14F}" type="presParOf" srcId="{5BE5F97D-BB32-194D-9D5C-AB442F203626}" destId="{A85A9626-73E0-B441-9344-9ECB1E37B1CF}" srcOrd="2" destOrd="0" presId="urn:microsoft.com/office/officeart/2009/3/layout/StepUpProcess"/>
    <dgm:cxn modelId="{EB26876A-C76A-0C41-9388-3FF615263EEC}" type="presParOf" srcId="{A85A9626-73E0-B441-9344-9ECB1E37B1CF}" destId="{620B8AB5-19A4-4A4C-BD96-03984A25053C}" srcOrd="0" destOrd="0" presId="urn:microsoft.com/office/officeart/2009/3/layout/StepUpProcess"/>
    <dgm:cxn modelId="{74C5F2BE-D672-0D41-AE02-07FACC06CF96}" type="presParOf" srcId="{A85A9626-73E0-B441-9344-9ECB1E37B1CF}" destId="{75B3B116-8A44-AA40-9ED2-4CE14A767E19}" srcOrd="1" destOrd="0" presId="urn:microsoft.com/office/officeart/2009/3/layout/StepUpProcess"/>
    <dgm:cxn modelId="{85C7C531-177C-7545-ADD4-889FC8D71850}" type="presParOf" srcId="{A85A9626-73E0-B441-9344-9ECB1E37B1CF}" destId="{F131DCB6-AB4B-244C-A3CC-696E3B6791DF}" srcOrd="2" destOrd="0" presId="urn:microsoft.com/office/officeart/2009/3/layout/StepUpProcess"/>
    <dgm:cxn modelId="{61223144-D439-A34A-8D4B-A6ED492767BF}" type="presParOf" srcId="{5BE5F97D-BB32-194D-9D5C-AB442F203626}" destId="{7890E440-95A1-D744-90DB-289263FAF3C6}" srcOrd="3" destOrd="0" presId="urn:microsoft.com/office/officeart/2009/3/layout/StepUpProcess"/>
    <dgm:cxn modelId="{8527D2D2-97EF-A449-A4F2-93CB3A3B03DF}" type="presParOf" srcId="{7890E440-95A1-D744-90DB-289263FAF3C6}" destId="{FDD9F61A-30B7-3A40-A8C4-FBD6E97428E0}" srcOrd="0" destOrd="0" presId="urn:microsoft.com/office/officeart/2009/3/layout/StepUpProcess"/>
    <dgm:cxn modelId="{CF593511-667C-244C-82F8-A4673CC4C743}" type="presParOf" srcId="{5BE5F97D-BB32-194D-9D5C-AB442F203626}" destId="{160B5A08-8E44-0146-AEAE-5FBA6DBD4880}" srcOrd="4" destOrd="0" presId="urn:microsoft.com/office/officeart/2009/3/layout/StepUpProcess"/>
    <dgm:cxn modelId="{3A3B8BE6-A800-7847-BEE5-35A0D857DF8B}" type="presParOf" srcId="{160B5A08-8E44-0146-AEAE-5FBA6DBD4880}" destId="{371E7664-B0D3-1642-B60A-90F16042BC96}" srcOrd="0" destOrd="0" presId="urn:microsoft.com/office/officeart/2009/3/layout/StepUpProcess"/>
    <dgm:cxn modelId="{A8D4D09C-E1D6-524C-AA1B-C3A79FD26CCE}" type="presParOf" srcId="{160B5A08-8E44-0146-AEAE-5FBA6DBD4880}" destId="{A76ED737-49A3-ED42-9F38-10999431712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7474C-F3A0-0F4F-8061-D39D75992575}">
      <dsp:nvSpPr>
        <dsp:cNvPr id="0" name=""/>
        <dsp:cNvSpPr/>
      </dsp:nvSpPr>
      <dsp:spPr>
        <a:xfrm>
          <a:off x="2204" y="1028219"/>
          <a:ext cx="1038385" cy="10383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000" r="-8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F725EC-EA5F-F341-9655-B75F2781939B}">
      <dsp:nvSpPr>
        <dsp:cNvPr id="0" name=""/>
        <dsp:cNvSpPr/>
      </dsp:nvSpPr>
      <dsp:spPr>
        <a:xfrm>
          <a:off x="171243" y="1651250"/>
          <a:ext cx="1038385" cy="10383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Informação de Saúde</a:t>
          </a:r>
        </a:p>
      </dsp:txBody>
      <dsp:txXfrm>
        <a:off x="201656" y="1681663"/>
        <a:ext cx="977559" cy="977559"/>
      </dsp:txXfrm>
    </dsp:sp>
    <dsp:sp modelId="{654C4E64-36EF-8E4E-85C4-2A2782C9B1C5}">
      <dsp:nvSpPr>
        <dsp:cNvPr id="0" name=""/>
        <dsp:cNvSpPr/>
      </dsp:nvSpPr>
      <dsp:spPr>
        <a:xfrm>
          <a:off x="1240605" y="1422657"/>
          <a:ext cx="200016" cy="249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000" kern="1200"/>
        </a:p>
      </dsp:txBody>
      <dsp:txXfrm>
        <a:off x="1240605" y="1472559"/>
        <a:ext cx="140011" cy="149705"/>
      </dsp:txXfrm>
    </dsp:sp>
    <dsp:sp modelId="{49BE47E8-21FE-7247-8FFE-4266D453F1F1}">
      <dsp:nvSpPr>
        <dsp:cNvPr id="0" name=""/>
        <dsp:cNvSpPr/>
      </dsp:nvSpPr>
      <dsp:spPr>
        <a:xfrm>
          <a:off x="1612063" y="1028219"/>
          <a:ext cx="1038385" cy="10383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A6AC8C-FFD9-B641-A6E1-4E661D802AC9}">
      <dsp:nvSpPr>
        <dsp:cNvPr id="0" name=""/>
        <dsp:cNvSpPr/>
      </dsp:nvSpPr>
      <dsp:spPr>
        <a:xfrm>
          <a:off x="1781103" y="1651250"/>
          <a:ext cx="1038385" cy="10383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Utilizada por Profissionais de Saúde</a:t>
          </a:r>
        </a:p>
      </dsp:txBody>
      <dsp:txXfrm>
        <a:off x="1811516" y="1681663"/>
        <a:ext cx="977559" cy="977559"/>
      </dsp:txXfrm>
    </dsp:sp>
    <dsp:sp modelId="{88E759F4-8930-5E40-8AAC-D4CA117A60E8}">
      <dsp:nvSpPr>
        <dsp:cNvPr id="0" name=""/>
        <dsp:cNvSpPr/>
      </dsp:nvSpPr>
      <dsp:spPr>
        <a:xfrm>
          <a:off x="2850465" y="1422657"/>
          <a:ext cx="200016" cy="24950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000" kern="1200"/>
        </a:p>
      </dsp:txBody>
      <dsp:txXfrm>
        <a:off x="2850465" y="1472559"/>
        <a:ext cx="140011" cy="149705"/>
      </dsp:txXfrm>
    </dsp:sp>
    <dsp:sp modelId="{8FAB2197-B6A6-904D-A54E-B543C5EC5A2E}">
      <dsp:nvSpPr>
        <dsp:cNvPr id="0" name=""/>
        <dsp:cNvSpPr/>
      </dsp:nvSpPr>
      <dsp:spPr>
        <a:xfrm>
          <a:off x="3221923" y="1028219"/>
          <a:ext cx="1038385" cy="10383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C9CC14-1A46-4C46-93CC-3F7806067912}">
      <dsp:nvSpPr>
        <dsp:cNvPr id="0" name=""/>
        <dsp:cNvSpPr/>
      </dsp:nvSpPr>
      <dsp:spPr>
        <a:xfrm>
          <a:off x="3390963" y="1651250"/>
          <a:ext cx="1038385" cy="10383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/>
            <a:t>Na Relação Assistencial</a:t>
          </a:r>
        </a:p>
      </dsp:txBody>
      <dsp:txXfrm>
        <a:off x="3421376" y="1681663"/>
        <a:ext cx="977559" cy="9775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4AF49-595A-4C49-9A13-32423E6414C4}">
      <dsp:nvSpPr>
        <dsp:cNvPr id="0" name=""/>
        <dsp:cNvSpPr/>
      </dsp:nvSpPr>
      <dsp:spPr>
        <a:xfrm>
          <a:off x="-3863898" y="-593362"/>
          <a:ext cx="4605109" cy="4605109"/>
        </a:xfrm>
        <a:prstGeom prst="blockArc">
          <a:avLst>
            <a:gd name="adj1" fmla="val 18900000"/>
            <a:gd name="adj2" fmla="val 2700000"/>
            <a:gd name="adj3" fmla="val 469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6491DA-0CA1-8549-8762-7859560DBB20}">
      <dsp:nvSpPr>
        <dsp:cNvPr id="0" name=""/>
        <dsp:cNvSpPr/>
      </dsp:nvSpPr>
      <dsp:spPr>
        <a:xfrm>
          <a:off x="476655" y="341838"/>
          <a:ext cx="4350671" cy="683677"/>
        </a:xfrm>
        <a:prstGeom prst="rect">
          <a:avLst/>
        </a:prstGeom>
        <a:solidFill>
          <a:srgbClr val="C0875E"/>
        </a:solidFill>
        <a:ln w="12700" cap="flat" cmpd="sng" algn="ctr">
          <a:solidFill>
            <a:schemeClr val="bg1"/>
          </a:solidFill>
          <a:prstDash val="dashDot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266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/>
            <a:t>Registada em processos clínicos</a:t>
          </a:r>
        </a:p>
      </dsp:txBody>
      <dsp:txXfrm>
        <a:off x="476655" y="341838"/>
        <a:ext cx="4350671" cy="683677"/>
      </dsp:txXfrm>
    </dsp:sp>
    <dsp:sp modelId="{8BD9F7A8-25C0-C442-B75D-2966704AEDEE}">
      <dsp:nvSpPr>
        <dsp:cNvPr id="0" name=""/>
        <dsp:cNvSpPr/>
      </dsp:nvSpPr>
      <dsp:spPr>
        <a:xfrm flipH="1" flipV="1">
          <a:off x="410057" y="354277"/>
          <a:ext cx="133197" cy="658799"/>
        </a:xfrm>
        <a:prstGeom prst="ellipse">
          <a:avLst/>
        </a:prstGeom>
        <a:solidFill>
          <a:srgbClr val="886C5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BACE18-B355-F747-A023-0286B87501AE}">
      <dsp:nvSpPr>
        <dsp:cNvPr id="0" name=""/>
        <dsp:cNvSpPr/>
      </dsp:nvSpPr>
      <dsp:spPr>
        <a:xfrm>
          <a:off x="725172" y="1367354"/>
          <a:ext cx="4102154" cy="683677"/>
        </a:xfrm>
        <a:prstGeom prst="rect">
          <a:avLst/>
        </a:prstGeom>
        <a:solidFill>
          <a:srgbClr val="C0875E"/>
        </a:solidFill>
        <a:ln w="12700" cap="flat" cmpd="sng" algn="ctr">
          <a:solidFill>
            <a:schemeClr val="bg1"/>
          </a:solidFill>
          <a:prstDash val="dashDot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266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/>
            <a:t>Extraída através de observação clínica</a:t>
          </a:r>
        </a:p>
      </dsp:txBody>
      <dsp:txXfrm>
        <a:off x="725172" y="1367354"/>
        <a:ext cx="4102154" cy="683677"/>
      </dsp:txXfrm>
    </dsp:sp>
    <dsp:sp modelId="{FAD3EA57-44E8-7A4C-8544-ABF69985A37C}">
      <dsp:nvSpPr>
        <dsp:cNvPr id="0" name=""/>
        <dsp:cNvSpPr/>
      </dsp:nvSpPr>
      <dsp:spPr>
        <a:xfrm>
          <a:off x="658573" y="1379792"/>
          <a:ext cx="133197" cy="658799"/>
        </a:xfrm>
        <a:prstGeom prst="ellipse">
          <a:avLst/>
        </a:prstGeom>
        <a:solidFill>
          <a:srgbClr val="886C5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CF967-6A77-8746-8F2B-213176583FF7}">
      <dsp:nvSpPr>
        <dsp:cNvPr id="0" name=""/>
        <dsp:cNvSpPr/>
      </dsp:nvSpPr>
      <dsp:spPr>
        <a:xfrm>
          <a:off x="476655" y="2392869"/>
          <a:ext cx="4350671" cy="683677"/>
        </a:xfrm>
        <a:prstGeom prst="rect">
          <a:avLst/>
        </a:prstGeom>
        <a:solidFill>
          <a:srgbClr val="C0875E"/>
        </a:solidFill>
        <a:ln w="12700" cap="flat" cmpd="sng" algn="ctr">
          <a:solidFill>
            <a:schemeClr val="bg1"/>
          </a:solidFill>
          <a:prstDash val="dashDot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266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/>
            <a:t>Resultados de exames médicos e/ou laboratoriais</a:t>
          </a:r>
        </a:p>
      </dsp:txBody>
      <dsp:txXfrm>
        <a:off x="476655" y="2392869"/>
        <a:ext cx="4350671" cy="683677"/>
      </dsp:txXfrm>
    </dsp:sp>
    <dsp:sp modelId="{65621AAF-72B3-A943-9D80-1B02ED945C02}">
      <dsp:nvSpPr>
        <dsp:cNvPr id="0" name=""/>
        <dsp:cNvSpPr/>
      </dsp:nvSpPr>
      <dsp:spPr>
        <a:xfrm>
          <a:off x="392952" y="2379516"/>
          <a:ext cx="167406" cy="710383"/>
        </a:xfrm>
        <a:prstGeom prst="ellipse">
          <a:avLst/>
        </a:prstGeom>
        <a:solidFill>
          <a:srgbClr val="886C5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BF62D-3D06-B545-A53A-3B72E0124576}">
      <dsp:nvSpPr>
        <dsp:cNvPr id="0" name=""/>
        <dsp:cNvSpPr/>
      </dsp:nvSpPr>
      <dsp:spPr>
        <a:xfrm>
          <a:off x="2580792" y="3768"/>
          <a:ext cx="2642005" cy="11949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Acesso aos Dados Pessoais de Saúde</a:t>
          </a:r>
        </a:p>
      </dsp:txBody>
      <dsp:txXfrm>
        <a:off x="2580792" y="3768"/>
        <a:ext cx="2642005" cy="1194936"/>
      </dsp:txXfrm>
    </dsp:sp>
    <dsp:sp modelId="{02A5B728-422D-4045-B237-CB8412C829F1}">
      <dsp:nvSpPr>
        <dsp:cNvPr id="0" name=""/>
        <dsp:cNvSpPr/>
      </dsp:nvSpPr>
      <dsp:spPr>
        <a:xfrm>
          <a:off x="1279506" y="3768"/>
          <a:ext cx="1182987" cy="119493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8301" t="-1907" r="-147699" b="1907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28FB15-4527-354B-BA05-31381FCE6D81}">
      <dsp:nvSpPr>
        <dsp:cNvPr id="0" name=""/>
        <dsp:cNvSpPr/>
      </dsp:nvSpPr>
      <dsp:spPr>
        <a:xfrm>
          <a:off x="1279506" y="1395869"/>
          <a:ext cx="2642005" cy="1194936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Segurança no Armazenamento e Processamento dos Dados</a:t>
          </a:r>
        </a:p>
      </dsp:txBody>
      <dsp:txXfrm>
        <a:off x="1279506" y="1395869"/>
        <a:ext cx="2642005" cy="1194936"/>
      </dsp:txXfrm>
    </dsp:sp>
    <dsp:sp modelId="{78EA42A2-561C-6F44-964D-4ACA12FDA9B2}">
      <dsp:nvSpPr>
        <dsp:cNvPr id="0" name=""/>
        <dsp:cNvSpPr/>
      </dsp:nvSpPr>
      <dsp:spPr>
        <a:xfrm>
          <a:off x="4039810" y="1395869"/>
          <a:ext cx="1182987" cy="119493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782" t="1096" r="-115218" b="-1096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EB310C3-B0DD-F348-A5F7-81B097665C43}">
      <dsp:nvSpPr>
        <dsp:cNvPr id="0" name=""/>
        <dsp:cNvSpPr/>
      </dsp:nvSpPr>
      <dsp:spPr>
        <a:xfrm>
          <a:off x="2580792" y="2787971"/>
          <a:ext cx="2642005" cy="1194936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Exceções Justificadas à Violação de Privacidade</a:t>
          </a:r>
        </a:p>
      </dsp:txBody>
      <dsp:txXfrm>
        <a:off x="2580792" y="2787971"/>
        <a:ext cx="2642005" cy="1194936"/>
      </dsp:txXfrm>
    </dsp:sp>
    <dsp:sp modelId="{3D3FF60A-3548-2449-B30F-0552A0FA3BE8}">
      <dsp:nvSpPr>
        <dsp:cNvPr id="0" name=""/>
        <dsp:cNvSpPr/>
      </dsp:nvSpPr>
      <dsp:spPr>
        <a:xfrm>
          <a:off x="1279506" y="2787971"/>
          <a:ext cx="1182987" cy="119493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3795" t="1634" r="-122205" b="-163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EA66273-DC44-8849-9F63-0025CD8434EC}">
      <dsp:nvSpPr>
        <dsp:cNvPr id="0" name=""/>
        <dsp:cNvSpPr/>
      </dsp:nvSpPr>
      <dsp:spPr>
        <a:xfrm>
          <a:off x="1279506" y="4180072"/>
          <a:ext cx="2642005" cy="1194936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Agentes Reguladores</a:t>
          </a:r>
        </a:p>
      </dsp:txBody>
      <dsp:txXfrm>
        <a:off x="1279506" y="4180072"/>
        <a:ext cx="2642005" cy="1194936"/>
      </dsp:txXfrm>
    </dsp:sp>
    <dsp:sp modelId="{2F6FD373-2434-634F-B064-A5F8E013CFFD}">
      <dsp:nvSpPr>
        <dsp:cNvPr id="0" name=""/>
        <dsp:cNvSpPr/>
      </dsp:nvSpPr>
      <dsp:spPr>
        <a:xfrm>
          <a:off x="4039810" y="4180072"/>
          <a:ext cx="1182987" cy="1194936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-128733" t="4722" r="-57267" b="-4722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99C39-0C94-D04A-8440-10AFEAD5121A}">
      <dsp:nvSpPr>
        <dsp:cNvPr id="0" name=""/>
        <dsp:cNvSpPr/>
      </dsp:nvSpPr>
      <dsp:spPr>
        <a:xfrm rot="10800000">
          <a:off x="1708781" y="1808"/>
          <a:ext cx="5098669" cy="1698121"/>
        </a:xfrm>
        <a:prstGeom prst="homePlat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8824" tIns="179070" rIns="334264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700" kern="1200"/>
            <a:t>Investigação</a:t>
          </a:r>
        </a:p>
      </dsp:txBody>
      <dsp:txXfrm rot="10800000">
        <a:off x="2133311" y="1808"/>
        <a:ext cx="4674139" cy="1698121"/>
      </dsp:txXfrm>
    </dsp:sp>
    <dsp:sp modelId="{9F4EFFDA-3EE1-9C4C-977D-E5CFC9A15B38}">
      <dsp:nvSpPr>
        <dsp:cNvPr id="0" name=""/>
        <dsp:cNvSpPr/>
      </dsp:nvSpPr>
      <dsp:spPr>
        <a:xfrm>
          <a:off x="859720" y="1808"/>
          <a:ext cx="1698121" cy="16981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5CC531-BE69-DB40-AE5B-C4E9C89B7197}">
      <dsp:nvSpPr>
        <dsp:cNvPr id="0" name=""/>
        <dsp:cNvSpPr/>
      </dsp:nvSpPr>
      <dsp:spPr>
        <a:xfrm rot="10800000">
          <a:off x="1708781" y="2206831"/>
          <a:ext cx="5098669" cy="1698121"/>
        </a:xfrm>
        <a:prstGeom prst="homePlat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8824" tIns="179070" rIns="334264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700" kern="1200"/>
            <a:t>Saúde Pública</a:t>
          </a:r>
        </a:p>
      </dsp:txBody>
      <dsp:txXfrm rot="10800000">
        <a:off x="2133311" y="2206831"/>
        <a:ext cx="4674139" cy="1698121"/>
      </dsp:txXfrm>
    </dsp:sp>
    <dsp:sp modelId="{71380E74-F430-CC46-817C-275CAD3D3A2C}">
      <dsp:nvSpPr>
        <dsp:cNvPr id="0" name=""/>
        <dsp:cNvSpPr/>
      </dsp:nvSpPr>
      <dsp:spPr>
        <a:xfrm>
          <a:off x="859720" y="2206831"/>
          <a:ext cx="1698121" cy="169812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CD42F-A11B-6A4D-B5DC-4C19B5AC4A82}">
      <dsp:nvSpPr>
        <dsp:cNvPr id="0" name=""/>
        <dsp:cNvSpPr/>
      </dsp:nvSpPr>
      <dsp:spPr>
        <a:xfrm rot="5400000">
          <a:off x="785754" y="1196157"/>
          <a:ext cx="2064018" cy="3434480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A21E67-A963-3248-A940-C58DA2330D5B}">
      <dsp:nvSpPr>
        <dsp:cNvPr id="0" name=""/>
        <dsp:cNvSpPr/>
      </dsp:nvSpPr>
      <dsp:spPr>
        <a:xfrm>
          <a:off x="441218" y="2222326"/>
          <a:ext cx="3100667" cy="2717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6500" kern="1200" dirty="0"/>
            <a:t> </a:t>
          </a:r>
        </a:p>
      </dsp:txBody>
      <dsp:txXfrm>
        <a:off x="441218" y="2222326"/>
        <a:ext cx="3100667" cy="2717917"/>
      </dsp:txXfrm>
    </dsp:sp>
    <dsp:sp modelId="{77B4123F-A2AC-1245-B231-78E9D99D568F}">
      <dsp:nvSpPr>
        <dsp:cNvPr id="0" name=""/>
        <dsp:cNvSpPr/>
      </dsp:nvSpPr>
      <dsp:spPr>
        <a:xfrm>
          <a:off x="2956855" y="943307"/>
          <a:ext cx="585031" cy="585031"/>
        </a:xfrm>
        <a:prstGeom prst="triangle">
          <a:avLst>
            <a:gd name="adj" fmla="val 10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0B8AB5-19A4-4A4C-BD96-03984A25053C}">
      <dsp:nvSpPr>
        <dsp:cNvPr id="0" name=""/>
        <dsp:cNvSpPr/>
      </dsp:nvSpPr>
      <dsp:spPr>
        <a:xfrm rot="5400000">
          <a:off x="4581577" y="256877"/>
          <a:ext cx="2064018" cy="3434480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B3B116-8A44-AA40-9ED2-4CE14A767E19}">
      <dsp:nvSpPr>
        <dsp:cNvPr id="0" name=""/>
        <dsp:cNvSpPr/>
      </dsp:nvSpPr>
      <dsp:spPr>
        <a:xfrm>
          <a:off x="4237041" y="1283046"/>
          <a:ext cx="3100667" cy="2717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6500" kern="1200" dirty="0"/>
            <a:t> </a:t>
          </a:r>
        </a:p>
      </dsp:txBody>
      <dsp:txXfrm>
        <a:off x="4237041" y="1283046"/>
        <a:ext cx="3100667" cy="2717917"/>
      </dsp:txXfrm>
    </dsp:sp>
    <dsp:sp modelId="{F131DCB6-AB4B-244C-A3CC-696E3B6791DF}">
      <dsp:nvSpPr>
        <dsp:cNvPr id="0" name=""/>
        <dsp:cNvSpPr/>
      </dsp:nvSpPr>
      <dsp:spPr>
        <a:xfrm>
          <a:off x="6752678" y="4026"/>
          <a:ext cx="585031" cy="585031"/>
        </a:xfrm>
        <a:prstGeom prst="triangle">
          <a:avLst>
            <a:gd name="adj" fmla="val 10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71E7664-B0D3-1642-B60A-90F16042BC96}">
      <dsp:nvSpPr>
        <dsp:cNvPr id="0" name=""/>
        <dsp:cNvSpPr/>
      </dsp:nvSpPr>
      <dsp:spPr>
        <a:xfrm rot="5400000">
          <a:off x="8377401" y="-682403"/>
          <a:ext cx="2064018" cy="3434480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6ED737-49A3-ED42-9F38-109994317126}">
      <dsp:nvSpPr>
        <dsp:cNvPr id="0" name=""/>
        <dsp:cNvSpPr/>
      </dsp:nvSpPr>
      <dsp:spPr>
        <a:xfrm>
          <a:off x="8032865" y="343766"/>
          <a:ext cx="3100667" cy="2717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 </a:t>
          </a:r>
        </a:p>
      </dsp:txBody>
      <dsp:txXfrm>
        <a:off x="8032865" y="343766"/>
        <a:ext cx="3100667" cy="2717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2D2F4-A1C6-DD4E-B48D-C0B75D75C3CE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848ED-AB17-F449-A3E9-6EC0A7336D7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546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MEDICINA </a:t>
            </a:r>
            <a:r>
              <a:rPr lang="pt-PT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⊂</a:t>
            </a:r>
            <a:r>
              <a:rPr lang="pt-PT"/>
              <a:t> CIÊNCIAS DA SAÚDE</a:t>
            </a:r>
          </a:p>
          <a:p>
            <a:endParaRPr lang="pt-PT"/>
          </a:p>
          <a:p>
            <a:r>
              <a:rPr lang="pt-PT"/>
              <a:t>PRIVACIDADE =&gt; DADOS:</a:t>
            </a:r>
          </a:p>
          <a:p>
            <a:r>
              <a:rPr lang="pt-PT"/>
              <a:t>	Dados Pessoais</a:t>
            </a:r>
          </a:p>
          <a:p>
            <a:r>
              <a:rPr lang="pt-PT"/>
              <a:t>	Informação de Saúde</a:t>
            </a:r>
          </a:p>
          <a:p>
            <a:r>
              <a:rPr lang="pt-PT"/>
              <a:t>	Dados Pessoais de Saúde</a:t>
            </a:r>
          </a:p>
          <a:p>
            <a:endParaRPr lang="pt-PT"/>
          </a:p>
          <a:p>
            <a:r>
              <a:rPr lang="pt-PT"/>
              <a:t>DIREITO À PRIVACIDADE:</a:t>
            </a:r>
          </a:p>
          <a:p>
            <a:r>
              <a:rPr lang="pt-PT"/>
              <a:t>	Transversal a todas as Ciências da Saúde, os dados e o seu tipo é que vai variando, bem como as restrições associadas (mas o conceito existe em todas)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035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Exemplos de exceções em termos da privacidade dos dados pessoais de saúde, para casos onde os dados serão utilizados em função da Saúde Pública  (MAIS FÁCIL IMAGINAR CENÁRIOS MAUS) e para casos onde serão usados em prol de investigação.</a:t>
            </a:r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investigação, a maneira mais segura de aceder aos dados é recolher o consentimento expresso do titular. Ainda assim, ainda exista a necessidade dos anonimizar os dados.</a:t>
            </a:r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4421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/>
              <a:t>Funções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/>
              <a:t>Importância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/>
              <a:t>Comissão Nacional de Proteção de Dados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5575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5405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Tratar-se-á como Dados pessoais de Saúde o objeto principal desta análise. </a:t>
            </a:r>
          </a:p>
          <a:p>
            <a:r>
              <a:rPr lang="pt-PT"/>
              <a:t>No entanto,</a:t>
            </a:r>
          </a:p>
          <a:p>
            <a:r>
              <a:rPr lang="pt-PT"/>
              <a:t>Dados pessoais de Saúde não está presente de forma total e explícita na lei</a:t>
            </a:r>
          </a:p>
          <a:p>
            <a:r>
              <a:rPr lang="pt-PT"/>
              <a:t>É construída a partir de formulações judicias distintas:</a:t>
            </a:r>
          </a:p>
          <a:p>
            <a:r>
              <a:rPr lang="pt-PT"/>
              <a:t>Dados Pessoais e Informação de Saúde</a:t>
            </a:r>
          </a:p>
          <a:p>
            <a:endParaRPr lang="pt-PT"/>
          </a:p>
          <a:p>
            <a:r>
              <a:rPr lang="pt-PT"/>
              <a:t>Apresentar os dois conceitos lado a lado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1158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Explicar o que é, pegando na </a:t>
            </a:r>
            <a:r>
              <a:rPr lang="pt-PT" err="1"/>
              <a:t>info</a:t>
            </a:r>
            <a:r>
              <a:rPr lang="pt-PT"/>
              <a:t> do slide anterior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595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 são apenas os dados conhecidos pela própria pessoa, isto porque por vezes estes até são transmitidos livremente, ou a própria pessoa pode não ter conhecimento da existência dos dados (diagnósticos e afins). No entanto, mesmo neste caso a pessoa continua a ser a proprietária dos dados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3790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Proprietário de um dado pessoal de saúde</a:t>
            </a:r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 informação de saúde de uma pessoa torna-se dado quando é recolhida e usada por um profissional de saúde no seu desempenho profissional.”</a:t>
            </a:r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 =&gt; Titularidade, ou propriedade? Titularidade porque segundo o Código Civil, apenas coisas corpóreas, móveis ou imóveis, podem ser objeto de propriedade. DAÍ O TÍTULO ESTAR COM ASPAS</a:t>
            </a:r>
          </a:p>
          <a:p>
            <a:pPr lvl="1"/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8750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Titularidade dos dados pessoais da saúde —&gt; recai sobra a pessoa sobre a qual estes dizem respeito.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20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Titular dos dados:</a:t>
            </a:r>
          </a:p>
          <a:p>
            <a:pPr lvl="1"/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Direito ao acesso a estes dados,</a:t>
            </a:r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Direito à privacidade sobre os mesmos,</a:t>
            </a:r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Escolha da divulgação ou não dos mesmos</a:t>
            </a:r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Assim, para que se possa utilizar dados clínicos no desenvolvimento da medicina, requer a aprovação do proprietário (utente).</a:t>
            </a:r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entanto, este direito não é absoluto existindo algumas exceções previstas na legislação quando devidamente justificadas e avaliadas.</a:t>
            </a:r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696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USO CORRETO DOS DADOS PESSOAIS DE SAÚDE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5658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se possibilitar o uso dos dados é necessário limitar o acesso. Neste caso, dos dados pessoais de saúde, estes encontram-se limitados pelo sigilo profissional dos profissionais de saúde (e.g. Juramento de </a:t>
            </a:r>
            <a:r>
              <a:rPr lang="pt-PT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Hipócrites</a:t>
            </a:r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Juramento de Nightingale).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Violar o direito à privacidade do utente está sujeito a implicações penais, uma vez que não só é incorreto do ponto de vista moral e deontológico, como também viola a reserva da vida privada do paciente (presente na Constituição da República Portuguesa)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9577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 vez recolhidos os dados, é da responsabilidade de quem os recolhe ou de quem os usa em investigação ( = DETENTORES DE DADOS ) de manter a segurança relativamente à privacidade dos mesmos.</a:t>
            </a:r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t-PT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Cuidados na transmissão e armazenamento dos dados.</a:t>
            </a:r>
            <a:endParaRPr lang="pt-PT" sz="15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848ED-AB17-F449-A3E9-6EC0A7336D74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184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97D5A-E7BE-7E4B-AAE2-9001DC591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5CC574-64AA-4B4F-B3B7-DB49A965A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1CA73CD-D6FB-A145-8A8E-34C2C6EF3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E13DBF5-5A52-4845-8935-71AC1F70B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40B0A0A-DDDB-9C4E-8436-67FA2207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740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F2FCA-AD09-D64D-B88C-4A166003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097DA39-01E7-C34F-BFC2-C35417C18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78C2E6-B87D-5249-BF9B-3DF642472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7EF2707-6F88-E041-85B9-677AD9EB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C451611-2EE5-9C47-8939-09514231C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929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F89FD9-8C04-5740-855B-A758F85F83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6D40E12-3669-234F-82C1-AE2EA00F7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DE347C0-45BB-0D46-88BF-F83EC51C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05CB82C-8D34-2E4E-9A39-06A5AE3A7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24CCE0A-373B-354D-95BC-11E4B294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691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528740-DEF8-144E-9D84-CC87374A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7CAEFB-566A-9147-B74A-E05CD12E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E042FFD-A326-704F-9AC0-ADAFBCEAA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6992A31-08CC-6544-B6CF-73704508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BB2E272-42A2-B040-92E1-F08D8475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88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FDA66-3EBD-244E-B000-ABCBA0EC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3B08C1D-12FE-DB43-9BDD-B43C99107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4ECF373-0CBE-D640-879F-C7AD34FF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EC226D1-A6CD-D44B-8574-611CCEE8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DC498C1-80C6-074A-8586-9A2AF18B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9987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95772-972E-8A42-957E-6DF658AE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5DC735E-F5C4-214E-BC61-3B09B07A3F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8BEA262-3BC3-6347-9841-EED5ED4F8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6B5C469-F0E7-C54A-8506-53F3F029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527CA10-5275-D040-92C7-61B0F068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F61A15D-DCAB-394C-B7A0-80ABE8B5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5957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BC27A-6AB0-4A49-9161-5E1A45B0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C88420F-CAD6-1D46-B9D8-2E9404889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3CB6A24-E424-3E4E-A2E2-AD8AA286A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5B269F2-1298-B847-9554-76AF4DDD2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FA99C37-CFAB-3348-9FF9-316B37EE0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1831F5FB-8EF3-1848-B82C-6005539F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7E54FCF-E8C7-924E-93DB-AEE85E7C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5132987-4F6D-6247-8F26-C1A75089C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52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D1C9B-53C5-E94B-90D5-DAA516E5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74E59F6-ED61-D445-9F5A-03438074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8DD5357-DED8-7440-95F2-67E5B0790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4BD4DD8-EDD7-404E-8966-54B39BA1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68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DDDEC78-EB1D-AF47-93E9-1F268E224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4A93C9C-E8C0-2249-9070-B81084B6F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7EF091F-7C9F-F44A-950C-2BAED84A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6922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D31E1-00D4-FE4B-BF1D-BA95D3356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0245D90-E9BE-B94B-9EBE-9953480CF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751859B-2297-7E41-8714-E00B2D89A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D844D5C-F5CC-FB46-8234-6C54755F9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D0F63E2-3495-514C-9B36-91F8CF04C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9F7A7A7-C15E-FA47-8945-1B926507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91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228C6-9EFE-4548-8897-8B8FE00D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97CC3DA-326B-1A41-B3DE-DDA8B2E3C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C692B7D-6661-DD4D-89F5-7751329E0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9275547-AC67-D04D-89F0-69E7D37C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7F48CF0-8252-4444-B978-5BB1E748D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D745FED-0C86-9343-B95F-BE574683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253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F401CF8-2F3D-594B-9F21-AA12FA81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0C7D19E-5CAE-0F4E-95AC-6DD3D4D56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CB68BF6-736B-3449-8168-DE7AFBB851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2C880-E17E-414C-A3FE-D4D4B3D00664}" type="datetimeFigureOut">
              <a:rPr lang="pt-PT" smtClean="0"/>
              <a:t>11/06/19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B9869A8-8195-7F45-854A-307131D75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84DEB10-EF0F-184F-AD70-A2D9294FF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4C916-0EE6-A246-B69D-3C987C0652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688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 Unicode MS" panose="020B0604020202020204" pitchFamily="34" charset="-128"/>
          <a:ea typeface="Arial Unicode MS" panose="020B0604020202020204" pitchFamily="34" charset="-128"/>
          <a:cs typeface="Arial Unicode MS" panose="020B0604020202020204" pitchFamily="34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8.tiff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7.tiff"/><Relationship Id="rId4" Type="http://schemas.openxmlformats.org/officeDocument/2006/relationships/diagramLayout" Target="../diagrams/layout5.xml"/><Relationship Id="rId9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BBFDD-BC68-C846-BBE9-92C5B24A7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733" y="2290196"/>
            <a:ext cx="7508905" cy="928095"/>
          </a:xfrm>
        </p:spPr>
        <p:txBody>
          <a:bodyPr>
            <a:normAutofit/>
          </a:bodyPr>
          <a:lstStyle/>
          <a:p>
            <a:pPr algn="l"/>
            <a:r>
              <a:rPr lang="pt-PT" sz="24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Como tirar partido de dados clínicos para desenvolver a Medicina, mantendo a privacidade dos utentes?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7D560B-EB93-6841-9F54-64CBA75EB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733" y="4343031"/>
            <a:ext cx="4076344" cy="300744"/>
          </a:xfrm>
        </p:spPr>
        <p:txBody>
          <a:bodyPr>
            <a:normAutofit lnSpcReduction="10000"/>
          </a:bodyPr>
          <a:lstStyle/>
          <a:p>
            <a:pPr algn="l"/>
            <a:r>
              <a:rPr lang="pt-PT" sz="1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Aspetos Socio-Profissionais da Informática</a:t>
            </a:r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41F18803-BE79-4916-AE6B-5DE238B36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BC8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44DB40-3BF5-CE47-99C8-88AD98DCB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8954354" y="643467"/>
            <a:ext cx="2624667" cy="2624667"/>
          </a:xfrm>
          <a:prstGeom prst="rect">
            <a:avLst/>
          </a:prstGeom>
        </p:spPr>
      </p:pic>
      <p:sp>
        <p:nvSpPr>
          <p:cNvPr id="23" name="Freeform 18">
            <a:extLst>
              <a:ext uri="{FF2B5EF4-FFF2-40B4-BE49-F238E27FC236}">
                <a16:creationId xmlns:a16="http://schemas.microsoft.com/office/drawing/2014/main" id="{C15229F3-7A2E-4558-98FE-7A5F69409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Uma imagem com objeto&#10;&#10;Descrição gerada automaticamente">
            <a:extLst>
              <a:ext uri="{FF2B5EF4-FFF2-40B4-BE49-F238E27FC236}">
                <a16:creationId xmlns:a16="http://schemas.microsoft.com/office/drawing/2014/main" id="{7362B7BE-0477-EF48-8933-42193EAAF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749" y="6114026"/>
            <a:ext cx="3492885" cy="585058"/>
          </a:xfrm>
          <a:prstGeom prst="rect">
            <a:avLst/>
          </a:prstGeom>
        </p:spPr>
      </p:pic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87252939-2AF1-B248-833D-BAECCDA00134}"/>
              </a:ext>
            </a:extLst>
          </p:cNvPr>
          <p:cNvCxnSpPr>
            <a:cxnSpLocks/>
          </p:cNvCxnSpPr>
          <p:nvPr/>
        </p:nvCxnSpPr>
        <p:spPr>
          <a:xfrm>
            <a:off x="3756714" y="3248141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Subtítulo 2">
            <a:extLst>
              <a:ext uri="{FF2B5EF4-FFF2-40B4-BE49-F238E27FC236}">
                <a16:creationId xmlns:a16="http://schemas.microsoft.com/office/drawing/2014/main" id="{1AD839FF-43D0-A14C-8FB8-4B6810B02E15}"/>
              </a:ext>
            </a:extLst>
          </p:cNvPr>
          <p:cNvSpPr txBox="1">
            <a:spLocks/>
          </p:cNvSpPr>
          <p:nvPr/>
        </p:nvSpPr>
        <p:spPr>
          <a:xfrm>
            <a:off x="136733" y="6475960"/>
            <a:ext cx="2324456" cy="4462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200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 de junho de 2019</a:t>
            </a:r>
          </a:p>
        </p:txBody>
      </p:sp>
      <p:pic>
        <p:nvPicPr>
          <p:cNvPr id="24" name="Imagem 23" descr="Uma imagem com silhueta&#10;&#10;Descrição gerada automaticamente">
            <a:extLst>
              <a:ext uri="{FF2B5EF4-FFF2-40B4-BE49-F238E27FC236}">
                <a16:creationId xmlns:a16="http://schemas.microsoft.com/office/drawing/2014/main" id="{21A6E6BB-FF6D-9042-B7AA-035BA46E7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206" y="3682803"/>
            <a:ext cx="2181308" cy="218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31FFC-7E4C-EB47-9F80-2E98D711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Segurança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F419E9EB-ADC9-D346-931F-5E454A01A90B}"/>
              </a:ext>
            </a:extLst>
          </p:cNvPr>
          <p:cNvCxnSpPr>
            <a:cxnSpLocks/>
          </p:cNvCxnSpPr>
          <p:nvPr/>
        </p:nvCxnSpPr>
        <p:spPr>
          <a:xfrm>
            <a:off x="917248" y="1516491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201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201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8200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10</a:t>
            </a:fld>
            <a:endParaRPr lang="pt-PT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7CCD09-B58A-AA42-A22A-306171115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589" y="3563316"/>
            <a:ext cx="2751002" cy="22825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66DD4F3-5056-D143-8EB0-49EBECF53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0067" y="3441920"/>
            <a:ext cx="4169229" cy="229135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CC76DDE9-0588-0C47-A485-FDF07E3CB291}"/>
              </a:ext>
            </a:extLst>
          </p:cNvPr>
          <p:cNvSpPr/>
          <p:nvPr/>
        </p:nvSpPr>
        <p:spPr>
          <a:xfrm>
            <a:off x="4433283" y="1893165"/>
            <a:ext cx="3290522" cy="571157"/>
          </a:xfrm>
          <a:prstGeom prst="rect">
            <a:avLst/>
          </a:prstGeom>
          <a:solidFill>
            <a:srgbClr val="6C462C"/>
          </a:solidFill>
          <a:ln w="38100">
            <a:solidFill>
              <a:srgbClr val="6C4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/>
              <a:t>Detentores de Dados</a:t>
            </a:r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96568374-0771-6E43-89BB-1B960D01D1BB}"/>
              </a:ext>
            </a:extLst>
          </p:cNvPr>
          <p:cNvCxnSpPr>
            <a:cxnSpLocks/>
          </p:cNvCxnSpPr>
          <p:nvPr/>
        </p:nvCxnSpPr>
        <p:spPr>
          <a:xfrm>
            <a:off x="6089430" y="2770094"/>
            <a:ext cx="6569" cy="3217066"/>
          </a:xfrm>
          <a:prstGeom prst="line">
            <a:avLst/>
          </a:prstGeom>
          <a:ln w="19050">
            <a:solidFill>
              <a:srgbClr val="6C462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7BD39054-ADF1-AF4F-95C7-DDF7A6EF94D9}"/>
              </a:ext>
            </a:extLst>
          </p:cNvPr>
          <p:cNvCxnSpPr>
            <a:cxnSpLocks/>
          </p:cNvCxnSpPr>
          <p:nvPr/>
        </p:nvCxnSpPr>
        <p:spPr>
          <a:xfrm>
            <a:off x="1106079" y="5987160"/>
            <a:ext cx="4983351" cy="0"/>
          </a:xfrm>
          <a:prstGeom prst="line">
            <a:avLst/>
          </a:prstGeom>
          <a:ln w="19050">
            <a:solidFill>
              <a:srgbClr val="6C462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3064363A-B5AE-564B-90CE-CF599C926763}"/>
              </a:ext>
            </a:extLst>
          </p:cNvPr>
          <p:cNvCxnSpPr>
            <a:cxnSpLocks/>
          </p:cNvCxnSpPr>
          <p:nvPr/>
        </p:nvCxnSpPr>
        <p:spPr>
          <a:xfrm flipH="1">
            <a:off x="6089431" y="5987160"/>
            <a:ext cx="4897285" cy="0"/>
          </a:xfrm>
          <a:prstGeom prst="line">
            <a:avLst/>
          </a:prstGeom>
          <a:ln w="19050">
            <a:solidFill>
              <a:srgbClr val="6C462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7B4D8C-FACE-F64C-A8C2-A2CFA3EE16CF}"/>
              </a:ext>
            </a:extLst>
          </p:cNvPr>
          <p:cNvSpPr/>
          <p:nvPr/>
        </p:nvSpPr>
        <p:spPr>
          <a:xfrm>
            <a:off x="1650438" y="2819809"/>
            <a:ext cx="3097723" cy="524435"/>
          </a:xfrm>
          <a:prstGeom prst="rect">
            <a:avLst/>
          </a:prstGeom>
          <a:solidFill>
            <a:srgbClr val="C0875E">
              <a:alpha val="69804"/>
            </a:srgbClr>
          </a:solidFill>
          <a:ln w="127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C88AEBC-7AB7-D240-993E-76CD86405C30}"/>
              </a:ext>
            </a:extLst>
          </p:cNvPr>
          <p:cNvSpPr txBox="1"/>
          <p:nvPr/>
        </p:nvSpPr>
        <p:spPr>
          <a:xfrm>
            <a:off x="1706931" y="2897360"/>
            <a:ext cx="3097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Segurança no Armazenamento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B136913-1FD8-E249-B450-3B3DB0DC46D4}"/>
              </a:ext>
            </a:extLst>
          </p:cNvPr>
          <p:cNvSpPr/>
          <p:nvPr/>
        </p:nvSpPr>
        <p:spPr>
          <a:xfrm>
            <a:off x="8017720" y="2791551"/>
            <a:ext cx="2236623" cy="524435"/>
          </a:xfrm>
          <a:prstGeom prst="rect">
            <a:avLst/>
          </a:prstGeom>
          <a:solidFill>
            <a:srgbClr val="C0875E">
              <a:alpha val="69804"/>
            </a:srgbClr>
          </a:solidFill>
          <a:ln w="127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77DC884-2B90-6B4F-9CD7-807348259E26}"/>
              </a:ext>
            </a:extLst>
          </p:cNvPr>
          <p:cNvSpPr txBox="1"/>
          <p:nvPr/>
        </p:nvSpPr>
        <p:spPr>
          <a:xfrm>
            <a:off x="8098291" y="2868195"/>
            <a:ext cx="215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Segurança no Acesso</a:t>
            </a:r>
          </a:p>
        </p:txBody>
      </p:sp>
    </p:spTree>
    <p:extLst>
      <p:ext uri="{BB962C8B-B14F-4D97-AF65-F5344CB8AC3E}">
        <p14:creationId xmlns:p14="http://schemas.microsoft.com/office/powerpoint/2010/main" val="1585269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31FFC-7E4C-EB47-9F80-2E98D711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Utilização Legítima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F419E9EB-ADC9-D346-931F-5E454A01A90B}"/>
              </a:ext>
            </a:extLst>
          </p:cNvPr>
          <p:cNvCxnSpPr>
            <a:cxnSpLocks/>
          </p:cNvCxnSpPr>
          <p:nvPr/>
        </p:nvCxnSpPr>
        <p:spPr>
          <a:xfrm>
            <a:off x="917248" y="1516491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201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201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8200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11</a:t>
            </a:fld>
            <a:endParaRPr lang="pt-PT">
              <a:solidFill>
                <a:schemeClr val="bg1"/>
              </a:solidFill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AA77019B-3B08-7B45-A95B-95C47B534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7391071"/>
              </p:ext>
            </p:extLst>
          </p:nvPr>
        </p:nvGraphicFramePr>
        <p:xfrm>
          <a:off x="205014" y="1972861"/>
          <a:ext cx="7667172" cy="3906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8EC11D27-FB60-3E47-AF5D-0E2B60B23E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4048" y="3158401"/>
            <a:ext cx="3696304" cy="2079171"/>
          </a:xfrm>
          <a:prstGeom prst="rect">
            <a:avLst/>
          </a:prstGeom>
        </p:spPr>
      </p:pic>
      <p:cxnSp>
        <p:nvCxnSpPr>
          <p:cNvPr id="15" name="Conexão em Ângulos Retos 14">
            <a:extLst>
              <a:ext uri="{FF2B5EF4-FFF2-40B4-BE49-F238E27FC236}">
                <a16:creationId xmlns:a16="http://schemas.microsoft.com/office/drawing/2014/main" id="{7E9CAD29-CA45-884C-BB37-402A1EED96EF}"/>
              </a:ext>
            </a:extLst>
          </p:cNvPr>
          <p:cNvCxnSpPr>
            <a:cxnSpLocks/>
          </p:cNvCxnSpPr>
          <p:nvPr/>
        </p:nvCxnSpPr>
        <p:spPr>
          <a:xfrm>
            <a:off x="6587067" y="2288884"/>
            <a:ext cx="4080933" cy="1303402"/>
          </a:xfrm>
          <a:prstGeom prst="bentConnector3">
            <a:avLst>
              <a:gd name="adj1" fmla="val 99882"/>
            </a:avLst>
          </a:prstGeom>
          <a:ln w="193675">
            <a:solidFill>
              <a:srgbClr val="6C462C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79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48F6CF64-1703-2C40-9FCD-D4145AEDDA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026828"/>
              </p:ext>
            </p:extLst>
          </p:nvPr>
        </p:nvGraphicFramePr>
        <p:xfrm>
          <a:off x="538843" y="1880629"/>
          <a:ext cx="11234057" cy="4943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31FFC-7E4C-EB47-9F80-2E98D711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Agentes Reguladores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F419E9EB-ADC9-D346-931F-5E454A01A90B}"/>
              </a:ext>
            </a:extLst>
          </p:cNvPr>
          <p:cNvCxnSpPr>
            <a:cxnSpLocks/>
          </p:cNvCxnSpPr>
          <p:nvPr/>
        </p:nvCxnSpPr>
        <p:spPr>
          <a:xfrm>
            <a:off x="917248" y="1516491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201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201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8200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12</a:t>
            </a:fld>
            <a:endParaRPr lang="pt-PT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18CE02-7F9B-F843-991F-D965C9978C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282" t="27952" r="12296" b="27258"/>
          <a:stretch/>
        </p:blipFill>
        <p:spPr>
          <a:xfrm>
            <a:off x="8610600" y="2311585"/>
            <a:ext cx="3162300" cy="146957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180BEE0-DDE9-5C4D-B124-56950429C0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5114" y="3199496"/>
            <a:ext cx="3065205" cy="200387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58D5F59-80E5-DA40-9646-8A107DD175A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0567" b="12773"/>
          <a:stretch/>
        </p:blipFill>
        <p:spPr>
          <a:xfrm>
            <a:off x="1060383" y="4201435"/>
            <a:ext cx="3244620" cy="186549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D62C0C8-281F-E749-98BD-00C0B2CA443A}"/>
              </a:ext>
            </a:extLst>
          </p:cNvPr>
          <p:cNvSpPr txBox="1"/>
          <p:nvPr/>
        </p:nvSpPr>
        <p:spPr>
          <a:xfrm>
            <a:off x="838200" y="3373086"/>
            <a:ext cx="2335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/>
              <a:t>Utilização dos Dados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346A849-B777-1B4F-83D5-22C4F2A8DC1A}"/>
              </a:ext>
            </a:extLst>
          </p:cNvPr>
          <p:cNvSpPr txBox="1"/>
          <p:nvPr/>
        </p:nvSpPr>
        <p:spPr>
          <a:xfrm>
            <a:off x="4626429" y="2428195"/>
            <a:ext cx="2056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/>
              <a:t>Comissão de Ética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C895A2-4526-1040-AA08-24261082D663}"/>
              </a:ext>
            </a:extLst>
          </p:cNvPr>
          <p:cNvSpPr txBox="1"/>
          <p:nvPr/>
        </p:nvSpPr>
        <p:spPr>
          <a:xfrm>
            <a:off x="8436429" y="1172743"/>
            <a:ext cx="2525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dirty="0"/>
              <a:t> Comissão Nacional de</a:t>
            </a:r>
          </a:p>
          <a:p>
            <a:r>
              <a:rPr lang="pt-PT" sz="2000" dirty="0"/>
              <a:t> Proteção de Dados</a:t>
            </a:r>
          </a:p>
        </p:txBody>
      </p:sp>
    </p:spTree>
    <p:extLst>
      <p:ext uri="{BB962C8B-B14F-4D97-AF65-F5344CB8AC3E}">
        <p14:creationId xmlns:p14="http://schemas.microsoft.com/office/powerpoint/2010/main" val="274913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201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201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8200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13</a:t>
            </a:fld>
            <a:endParaRPr lang="pt-PT">
              <a:solidFill>
                <a:schemeClr val="bg1"/>
              </a:solidFill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AF55A24-D407-4940-95FB-F6EE918A1924}"/>
              </a:ext>
            </a:extLst>
          </p:cNvPr>
          <p:cNvGrpSpPr/>
          <p:nvPr/>
        </p:nvGrpSpPr>
        <p:grpSpPr>
          <a:xfrm>
            <a:off x="1033181" y="4669157"/>
            <a:ext cx="10125638" cy="672352"/>
            <a:chOff x="1033181" y="4600991"/>
            <a:chExt cx="10125638" cy="672352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6DC3895A-94C0-6640-9C2E-DF8A08592056}"/>
                </a:ext>
              </a:extLst>
            </p:cNvPr>
            <p:cNvGrpSpPr/>
            <p:nvPr/>
          </p:nvGrpSpPr>
          <p:grpSpPr>
            <a:xfrm>
              <a:off x="1033181" y="4618921"/>
              <a:ext cx="1887071" cy="654422"/>
              <a:chOff x="838200" y="4554072"/>
              <a:chExt cx="1887071" cy="654422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7D285022-6029-0A4C-9B3C-F0B23AFD497C}"/>
                  </a:ext>
                </a:extLst>
              </p:cNvPr>
              <p:cNvSpPr/>
              <p:nvPr/>
            </p:nvSpPr>
            <p:spPr>
              <a:xfrm>
                <a:off x="838200" y="4554072"/>
                <a:ext cx="1887071" cy="414471"/>
              </a:xfrm>
              <a:prstGeom prst="rect">
                <a:avLst/>
              </a:prstGeom>
              <a:solidFill>
                <a:srgbClr val="6C462C"/>
              </a:solidFill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/>
                  <a:t>Duarte Esteves</a:t>
                </a:r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024AE7F4-0AE8-604D-9927-4B748AFE4A0B}"/>
                  </a:ext>
                </a:extLst>
              </p:cNvPr>
              <p:cNvSpPr/>
              <p:nvPr/>
            </p:nvSpPr>
            <p:spPr>
              <a:xfrm>
                <a:off x="1873624" y="4950613"/>
                <a:ext cx="851647" cy="257881"/>
              </a:xfrm>
              <a:prstGeom prst="rect">
                <a:avLst/>
              </a:prstGeom>
              <a:solidFill>
                <a:srgbClr val="C0875E"/>
              </a:solidFill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1400"/>
                  <a:t>48078</a:t>
                </a:r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70C80B0E-9B31-E543-917A-5C97F20F46AA}"/>
                </a:ext>
              </a:extLst>
            </p:cNvPr>
            <p:cNvGrpSpPr/>
            <p:nvPr/>
          </p:nvGrpSpPr>
          <p:grpSpPr>
            <a:xfrm>
              <a:off x="5152464" y="4618921"/>
              <a:ext cx="1887071" cy="654422"/>
              <a:chOff x="838200" y="4554072"/>
              <a:chExt cx="1887071" cy="654422"/>
            </a:xfrm>
          </p:grpSpPr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E4D296DC-314C-C744-8324-E35F5B6F863A}"/>
                  </a:ext>
                </a:extLst>
              </p:cNvPr>
              <p:cNvSpPr/>
              <p:nvPr/>
            </p:nvSpPr>
            <p:spPr>
              <a:xfrm>
                <a:off x="838200" y="4554072"/>
                <a:ext cx="1887071" cy="414471"/>
              </a:xfrm>
              <a:prstGeom prst="rect">
                <a:avLst/>
              </a:prstGeom>
              <a:solidFill>
                <a:srgbClr val="6C462C"/>
              </a:solidFill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/>
                  <a:t>Pedro Deodato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77FF2783-3631-4040-B56C-8CCD38ECD5A3}"/>
                  </a:ext>
                </a:extLst>
              </p:cNvPr>
              <p:cNvSpPr/>
              <p:nvPr/>
            </p:nvSpPr>
            <p:spPr>
              <a:xfrm>
                <a:off x="1873624" y="4950613"/>
                <a:ext cx="851647" cy="257881"/>
              </a:xfrm>
              <a:prstGeom prst="rect">
                <a:avLst/>
              </a:prstGeom>
              <a:solidFill>
                <a:srgbClr val="C0875E"/>
              </a:solidFill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1400"/>
                  <a:t>48109</a:t>
                </a:r>
              </a:p>
            </p:txBody>
          </p:sp>
        </p:grp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43AD66C1-8E59-AB45-A354-1F884EEA91F9}"/>
                </a:ext>
              </a:extLst>
            </p:cNvPr>
            <p:cNvGrpSpPr/>
            <p:nvPr/>
          </p:nvGrpSpPr>
          <p:grpSpPr>
            <a:xfrm>
              <a:off x="3095064" y="4600991"/>
              <a:ext cx="1887071" cy="654422"/>
              <a:chOff x="838200" y="4554072"/>
              <a:chExt cx="1887071" cy="654422"/>
            </a:xfrm>
          </p:grpSpPr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77C0B464-5F6C-0C40-AC92-9F8E9824E136}"/>
                  </a:ext>
                </a:extLst>
              </p:cNvPr>
              <p:cNvSpPr/>
              <p:nvPr/>
            </p:nvSpPr>
            <p:spPr>
              <a:xfrm>
                <a:off x="838200" y="4554072"/>
                <a:ext cx="1887071" cy="414471"/>
              </a:xfrm>
              <a:prstGeom prst="rect">
                <a:avLst/>
              </a:prstGeom>
              <a:solidFill>
                <a:srgbClr val="6C462C"/>
              </a:solidFill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/>
                  <a:t>Pedro Almeida</a:t>
                </a:r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747AF8A6-CBD2-304E-9CAF-DA1141F829D0}"/>
                  </a:ext>
                </a:extLst>
              </p:cNvPr>
              <p:cNvSpPr/>
              <p:nvPr/>
            </p:nvSpPr>
            <p:spPr>
              <a:xfrm>
                <a:off x="1873624" y="4950613"/>
                <a:ext cx="851647" cy="257881"/>
              </a:xfrm>
              <a:prstGeom prst="rect">
                <a:avLst/>
              </a:prstGeom>
              <a:solidFill>
                <a:srgbClr val="C0875E"/>
              </a:solidFill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1400"/>
                  <a:t>45577</a:t>
                </a: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D6F23ECA-4BFC-C349-8058-DE9F7ED984B1}"/>
                </a:ext>
              </a:extLst>
            </p:cNvPr>
            <p:cNvGrpSpPr/>
            <p:nvPr/>
          </p:nvGrpSpPr>
          <p:grpSpPr>
            <a:xfrm>
              <a:off x="7209864" y="4618921"/>
              <a:ext cx="1887071" cy="654422"/>
              <a:chOff x="838200" y="4554072"/>
              <a:chExt cx="1887071" cy="654422"/>
            </a:xfrm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4501B56A-EC83-5345-9F4C-405C711F130F}"/>
                  </a:ext>
                </a:extLst>
              </p:cNvPr>
              <p:cNvSpPr/>
              <p:nvPr/>
            </p:nvSpPr>
            <p:spPr>
              <a:xfrm>
                <a:off x="838200" y="4554072"/>
                <a:ext cx="1887071" cy="414471"/>
              </a:xfrm>
              <a:prstGeom prst="rect">
                <a:avLst/>
              </a:prstGeom>
              <a:solidFill>
                <a:srgbClr val="6C462C"/>
              </a:solidFill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/>
                  <a:t>Pedro Rodrigues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35CE1A4-2134-4B4B-A9A6-F5558421BA54}"/>
                  </a:ext>
                </a:extLst>
              </p:cNvPr>
              <p:cNvSpPr/>
              <p:nvPr/>
            </p:nvSpPr>
            <p:spPr>
              <a:xfrm>
                <a:off x="1873624" y="4950613"/>
                <a:ext cx="851647" cy="257881"/>
              </a:xfrm>
              <a:prstGeom prst="rect">
                <a:avLst/>
              </a:prstGeom>
              <a:solidFill>
                <a:srgbClr val="C0875E"/>
              </a:solidFill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1400"/>
                  <a:t>47278</a:t>
                </a:r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D05A97A2-F8FA-E445-B803-6D091026B85B}"/>
                </a:ext>
              </a:extLst>
            </p:cNvPr>
            <p:cNvGrpSpPr/>
            <p:nvPr/>
          </p:nvGrpSpPr>
          <p:grpSpPr>
            <a:xfrm>
              <a:off x="9271748" y="4618921"/>
              <a:ext cx="1887071" cy="654422"/>
              <a:chOff x="838200" y="4554072"/>
              <a:chExt cx="1887071" cy="654422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EBCB51A3-99EC-B541-9AD0-A786391A103A}"/>
                  </a:ext>
                </a:extLst>
              </p:cNvPr>
              <p:cNvSpPr/>
              <p:nvPr/>
            </p:nvSpPr>
            <p:spPr>
              <a:xfrm>
                <a:off x="838200" y="4554072"/>
                <a:ext cx="1887071" cy="414471"/>
              </a:xfrm>
              <a:prstGeom prst="rect">
                <a:avLst/>
              </a:prstGeom>
              <a:solidFill>
                <a:srgbClr val="6C462C"/>
              </a:solidFill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/>
                  <a:t>Rodrigo Lopes</a:t>
                </a: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41318FDE-A24C-5F45-8CEA-312055E25F13}"/>
                  </a:ext>
                </a:extLst>
              </p:cNvPr>
              <p:cNvSpPr/>
              <p:nvPr/>
            </p:nvSpPr>
            <p:spPr>
              <a:xfrm>
                <a:off x="1873624" y="4950613"/>
                <a:ext cx="851647" cy="257881"/>
              </a:xfrm>
              <a:prstGeom prst="rect">
                <a:avLst/>
              </a:prstGeom>
              <a:solidFill>
                <a:srgbClr val="C0875E"/>
              </a:solidFill>
              <a:ln>
                <a:solidFill>
                  <a:schemeClr val="bg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1400"/>
                  <a:t>50435</a:t>
                </a:r>
              </a:p>
            </p:txBody>
          </p:sp>
        </p:grpSp>
      </p:grpSp>
      <p:cxnSp>
        <p:nvCxnSpPr>
          <p:cNvPr id="27" name="Conexão Reta 26">
            <a:extLst>
              <a:ext uri="{FF2B5EF4-FFF2-40B4-BE49-F238E27FC236}">
                <a16:creationId xmlns:a16="http://schemas.microsoft.com/office/drawing/2014/main" id="{2D1508C9-282E-9647-96CC-3DDD4A523B9F}"/>
              </a:ext>
            </a:extLst>
          </p:cNvPr>
          <p:cNvCxnSpPr>
            <a:cxnSpLocks/>
          </p:cNvCxnSpPr>
          <p:nvPr/>
        </p:nvCxnSpPr>
        <p:spPr>
          <a:xfrm>
            <a:off x="1033181" y="4313479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9D5516F9-075E-6B4C-9B27-DC678FFC4A22}"/>
              </a:ext>
            </a:extLst>
          </p:cNvPr>
          <p:cNvSpPr txBox="1"/>
          <p:nvPr/>
        </p:nvSpPr>
        <p:spPr>
          <a:xfrm>
            <a:off x="1033181" y="3858645"/>
            <a:ext cx="243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rgbClr val="6C462C"/>
                </a:solidFill>
              </a:rPr>
              <a:t>Obrigado pela Atenção!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2322D48-D765-AD41-BB70-2065D4070AF4}"/>
              </a:ext>
            </a:extLst>
          </p:cNvPr>
          <p:cNvSpPr/>
          <p:nvPr/>
        </p:nvSpPr>
        <p:spPr>
          <a:xfrm>
            <a:off x="3471581" y="831548"/>
            <a:ext cx="5248835" cy="1866106"/>
          </a:xfrm>
          <a:prstGeom prst="rect">
            <a:avLst/>
          </a:prstGeom>
          <a:solidFill>
            <a:srgbClr val="6C462C"/>
          </a:solidFill>
          <a:ln w="28575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PT" sz="6000" b="1"/>
              <a:t>    Q &amp; A</a:t>
            </a:r>
          </a:p>
        </p:txBody>
      </p:sp>
      <p:pic>
        <p:nvPicPr>
          <p:cNvPr id="34" name="Imagem 33" descr="Uma imagem com objeto, estojo de primeiros socorros&#10;&#10;Descrição gerada automaticamente">
            <a:extLst>
              <a:ext uri="{FF2B5EF4-FFF2-40B4-BE49-F238E27FC236}">
                <a16:creationId xmlns:a16="http://schemas.microsoft.com/office/drawing/2014/main" id="{ABB294AE-4E83-7242-8D97-D6D51C4C3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5295" y="1031922"/>
            <a:ext cx="969138" cy="969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32" name="Imagem 31" descr="Uma imagem com gráficos de vetor&#10;&#10;Descrição gerada automaticamente">
            <a:extLst>
              <a:ext uri="{FF2B5EF4-FFF2-40B4-BE49-F238E27FC236}">
                <a16:creationId xmlns:a16="http://schemas.microsoft.com/office/drawing/2014/main" id="{FDD78AFF-97D7-F640-8162-06FBD19A34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7667" y="1545827"/>
            <a:ext cx="935140" cy="93514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134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31FFC-7E4C-EB47-9F80-2E98D711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Como tirar partido de dados clínicos para desenvolver a Medicina, mantendo a privacidade dos utentes?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F419E9EB-ADC9-D346-931F-5E454A01A90B}"/>
              </a:ext>
            </a:extLst>
          </p:cNvPr>
          <p:cNvCxnSpPr>
            <a:cxnSpLocks/>
          </p:cNvCxnSpPr>
          <p:nvPr/>
        </p:nvCxnSpPr>
        <p:spPr>
          <a:xfrm>
            <a:off x="917248" y="1516491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201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201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8200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2</a:t>
            </a:fld>
            <a:endParaRPr lang="pt-PT">
              <a:solidFill>
                <a:schemeClr val="bg1"/>
              </a:solidFill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2FCFB18-8C16-A941-A074-3D8BA5CB8FCA}"/>
              </a:ext>
            </a:extLst>
          </p:cNvPr>
          <p:cNvGrpSpPr/>
          <p:nvPr/>
        </p:nvGrpSpPr>
        <p:grpSpPr>
          <a:xfrm>
            <a:off x="1873570" y="2326527"/>
            <a:ext cx="1190981" cy="1507472"/>
            <a:chOff x="1347119" y="2343734"/>
            <a:chExt cx="1144246" cy="1507472"/>
          </a:xfrm>
        </p:grpSpPr>
        <p:pic>
          <p:nvPicPr>
            <p:cNvPr id="12" name="Imagem 11" descr="Uma imagem com gráficos de vetor&#10;&#10;Descrição gerada automaticamente">
              <a:extLst>
                <a:ext uri="{FF2B5EF4-FFF2-40B4-BE49-F238E27FC236}">
                  <a16:creationId xmlns:a16="http://schemas.microsoft.com/office/drawing/2014/main" id="{5910B8EB-A2B3-FC46-85B5-2C54DB58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7119" y="2343734"/>
              <a:ext cx="1144246" cy="1144246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54BE722-CE0B-F948-89A5-5B2D0511F1D7}"/>
                </a:ext>
              </a:extLst>
            </p:cNvPr>
            <p:cNvSpPr txBox="1"/>
            <p:nvPr/>
          </p:nvSpPr>
          <p:spPr>
            <a:xfrm>
              <a:off x="1347119" y="3512652"/>
              <a:ext cx="11442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>
                  <a:latin typeface="Arial" panose="020B0604020202020204" pitchFamily="34" charset="0"/>
                  <a:cs typeface="Arial" panose="020B0604020202020204" pitchFamily="34" charset="0"/>
                </a:rPr>
                <a:t>Medicina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FA3B71-A0BB-0E42-A8BC-ABCA793B3EF0}"/>
              </a:ext>
            </a:extLst>
          </p:cNvPr>
          <p:cNvGrpSpPr/>
          <p:nvPr/>
        </p:nvGrpSpPr>
        <p:grpSpPr>
          <a:xfrm>
            <a:off x="3249041" y="2995205"/>
            <a:ext cx="1361862" cy="1457858"/>
            <a:chOff x="3707542" y="2842054"/>
            <a:chExt cx="1448898" cy="1494170"/>
          </a:xfrm>
        </p:grpSpPr>
        <p:pic>
          <p:nvPicPr>
            <p:cNvPr id="14" name="Imagem 13" descr="Uma imagem com gráficos de vetor&#10;&#10;Descrição gerada automaticamente">
              <a:extLst>
                <a:ext uri="{FF2B5EF4-FFF2-40B4-BE49-F238E27FC236}">
                  <a16:creationId xmlns:a16="http://schemas.microsoft.com/office/drawing/2014/main" id="{442E4688-387B-7C40-82A7-E9D04B3CB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9592" y="2842054"/>
              <a:ext cx="1144800" cy="1144800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688DAAA2-CC0F-9949-815F-1934645CDE0E}"/>
                </a:ext>
              </a:extLst>
            </p:cNvPr>
            <p:cNvSpPr txBox="1"/>
            <p:nvPr/>
          </p:nvSpPr>
          <p:spPr>
            <a:xfrm>
              <a:off x="3707542" y="3989237"/>
              <a:ext cx="1448898" cy="346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>
                  <a:latin typeface="Arial" panose="020B0604020202020204" pitchFamily="34" charset="0"/>
                  <a:cs typeface="Arial" panose="020B0604020202020204" pitchFamily="34" charset="0"/>
                </a:rPr>
                <a:t>Enfermagem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4AAE4A5-1BA1-134B-9ABC-DE94A9F523C4}"/>
              </a:ext>
            </a:extLst>
          </p:cNvPr>
          <p:cNvGrpSpPr/>
          <p:nvPr/>
        </p:nvGrpSpPr>
        <p:grpSpPr>
          <a:xfrm>
            <a:off x="1378003" y="3987179"/>
            <a:ext cx="1413617" cy="1365761"/>
            <a:chOff x="1939331" y="4141026"/>
            <a:chExt cx="1513929" cy="1528336"/>
          </a:xfrm>
        </p:grpSpPr>
        <p:pic>
          <p:nvPicPr>
            <p:cNvPr id="16" name="Imagem 15" descr="Uma imagem com gráficos de vetor&#10;&#10;Descrição gerada automaticamente">
              <a:extLst>
                <a:ext uri="{FF2B5EF4-FFF2-40B4-BE49-F238E27FC236}">
                  <a16:creationId xmlns:a16="http://schemas.microsoft.com/office/drawing/2014/main" id="{1F42D730-975A-C840-B2AE-E9CC81360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23896" y="4141026"/>
              <a:ext cx="1144800" cy="1144800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0B0C210-A772-774F-B8B1-5F23FF0CF432}"/>
                </a:ext>
              </a:extLst>
            </p:cNvPr>
            <p:cNvSpPr txBox="1"/>
            <p:nvPr/>
          </p:nvSpPr>
          <p:spPr>
            <a:xfrm>
              <a:off x="1939331" y="5290508"/>
              <a:ext cx="1513929" cy="378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>
                  <a:latin typeface="Arial" panose="020B0604020202020204" pitchFamily="34" charset="0"/>
                  <a:cs typeface="Arial" panose="020B0604020202020204" pitchFamily="34" charset="0"/>
                </a:rPr>
                <a:t>Farmacologia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5B458133-3D5C-2647-8BE8-AD3BD764564A}"/>
              </a:ext>
            </a:extLst>
          </p:cNvPr>
          <p:cNvSpPr>
            <a:spLocks noChangeAspect="1"/>
          </p:cNvSpPr>
          <p:nvPr/>
        </p:nvSpPr>
        <p:spPr>
          <a:xfrm>
            <a:off x="862412" y="1834599"/>
            <a:ext cx="4245755" cy="4305159"/>
          </a:xfrm>
          <a:prstGeom prst="ellipse">
            <a:avLst/>
          </a:prstGeom>
          <a:noFill/>
          <a:ln w="19050">
            <a:solidFill>
              <a:srgbClr val="C0875E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217D0E6-192D-254D-83A6-791A6582A0FA}"/>
              </a:ext>
            </a:extLst>
          </p:cNvPr>
          <p:cNvGrpSpPr/>
          <p:nvPr/>
        </p:nvGrpSpPr>
        <p:grpSpPr>
          <a:xfrm>
            <a:off x="3064551" y="4727126"/>
            <a:ext cx="1133542" cy="913074"/>
            <a:chOff x="3334446" y="4752788"/>
            <a:chExt cx="1055962" cy="827675"/>
          </a:xfrm>
        </p:grpSpPr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34B7068A-1B42-DD4E-9D40-270254DF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98968" y="4877802"/>
              <a:ext cx="326919" cy="326919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6734C85-4EE8-8849-8107-5B87F3992421}"/>
                </a:ext>
              </a:extLst>
            </p:cNvPr>
            <p:cNvSpPr txBox="1"/>
            <p:nvPr/>
          </p:nvSpPr>
          <p:spPr>
            <a:xfrm>
              <a:off x="3334446" y="5303464"/>
              <a:ext cx="10559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PT" sz="1200">
                  <a:latin typeface="Arial" panose="020B0604020202020204" pitchFamily="34" charset="0"/>
                  <a:cs typeface="Arial" panose="020B0604020202020204" pitchFamily="34" charset="0"/>
                </a:rPr>
                <a:t>Entre outros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BD36F80-5DB6-6649-9BA1-EC756F8EF1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1400" y="4752788"/>
              <a:ext cx="562057" cy="562057"/>
            </a:xfrm>
            <a:prstGeom prst="ellipse">
              <a:avLst/>
            </a:prstGeom>
            <a:noFill/>
            <a:ln w="28575">
              <a:solidFill>
                <a:srgbClr val="E21E2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5406C75E-31A6-E848-9B82-830789AB6980}"/>
              </a:ext>
            </a:extLst>
          </p:cNvPr>
          <p:cNvCxnSpPr>
            <a:cxnSpLocks/>
          </p:cNvCxnSpPr>
          <p:nvPr/>
        </p:nvCxnSpPr>
        <p:spPr>
          <a:xfrm>
            <a:off x="2975282" y="6139758"/>
            <a:ext cx="4962299" cy="0"/>
          </a:xfrm>
          <a:prstGeom prst="line">
            <a:avLst/>
          </a:prstGeom>
          <a:ln w="19050">
            <a:solidFill>
              <a:srgbClr val="C0875E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BB9D738-2E39-004E-8680-11BD9F18701A}"/>
              </a:ext>
            </a:extLst>
          </p:cNvPr>
          <p:cNvSpPr txBox="1"/>
          <p:nvPr/>
        </p:nvSpPr>
        <p:spPr>
          <a:xfrm>
            <a:off x="6016238" y="5733502"/>
            <a:ext cx="1921343" cy="338554"/>
          </a:xfrm>
          <a:prstGeom prst="rect">
            <a:avLst/>
          </a:prstGeom>
          <a:solidFill>
            <a:srgbClr val="C0875E"/>
          </a:solidFill>
          <a:ln>
            <a:solidFill>
              <a:schemeClr val="bg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Ciências da Saúde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6460F7A-7C9A-D94D-B446-3EEE8DABBDA5}"/>
              </a:ext>
            </a:extLst>
          </p:cNvPr>
          <p:cNvGrpSpPr/>
          <p:nvPr/>
        </p:nvGrpSpPr>
        <p:grpSpPr>
          <a:xfrm>
            <a:off x="10052388" y="3360287"/>
            <a:ext cx="1301412" cy="1366839"/>
            <a:chOff x="6793773" y="2062161"/>
            <a:chExt cx="1301412" cy="1366839"/>
          </a:xfrm>
        </p:grpSpPr>
        <p:pic>
          <p:nvPicPr>
            <p:cNvPr id="35" name="Imagem 34" descr="Uma imagem com gráficos de vetor&#10;&#10;Descrição gerada automaticamente">
              <a:extLst>
                <a:ext uri="{FF2B5EF4-FFF2-40B4-BE49-F238E27FC236}">
                  <a16:creationId xmlns:a16="http://schemas.microsoft.com/office/drawing/2014/main" id="{C9078FA3-E2D3-134A-A2F0-AF8AE1E3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76909" y="2062161"/>
              <a:ext cx="935140" cy="935140"/>
            </a:xfrm>
            <a:prstGeom prst="rect">
              <a:avLst/>
            </a:prstGeom>
          </p:spPr>
        </p:pic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283BE253-7CEE-EB45-869B-4CD4C22BF0C5}"/>
                </a:ext>
              </a:extLst>
            </p:cNvPr>
            <p:cNvSpPr txBox="1"/>
            <p:nvPr/>
          </p:nvSpPr>
          <p:spPr>
            <a:xfrm>
              <a:off x="6793773" y="3090446"/>
              <a:ext cx="1301412" cy="338554"/>
            </a:xfrm>
            <a:prstGeom prst="rect">
              <a:avLst/>
            </a:prstGeom>
            <a:solidFill>
              <a:srgbClr val="C0875E"/>
            </a:solidFill>
            <a:ln>
              <a:solidFill>
                <a:schemeClr val="bg1"/>
              </a:solidFill>
              <a:prstDash val="lgDashDot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Privacidade</a:t>
              </a:r>
            </a:p>
          </p:txBody>
        </p:sp>
      </p:grpSp>
      <p:sp>
        <p:nvSpPr>
          <p:cNvPr id="37" name="Seta para Cima e para Baixo 36">
            <a:extLst>
              <a:ext uri="{FF2B5EF4-FFF2-40B4-BE49-F238E27FC236}">
                <a16:creationId xmlns:a16="http://schemas.microsoft.com/office/drawing/2014/main" id="{EAD90E72-5F4B-C54C-B8EA-35E69D05591D}"/>
              </a:ext>
            </a:extLst>
          </p:cNvPr>
          <p:cNvSpPr/>
          <p:nvPr/>
        </p:nvSpPr>
        <p:spPr>
          <a:xfrm rot="959127">
            <a:off x="6945760" y="3810622"/>
            <a:ext cx="367603" cy="1635693"/>
          </a:xfrm>
          <a:prstGeom prst="upDownArrow">
            <a:avLst/>
          </a:prstGeom>
          <a:solidFill>
            <a:srgbClr val="C0875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0" name="Imagem 39" descr="Uma imagem com objeto, estojo de primeiros socorros&#10;&#10;Descrição gerada automaticamente">
            <a:extLst>
              <a:ext uri="{FF2B5EF4-FFF2-40B4-BE49-F238E27FC236}">
                <a16:creationId xmlns:a16="http://schemas.microsoft.com/office/drawing/2014/main" id="{46410FB3-0CA1-0640-A43E-C7FA020497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6909" y="2165251"/>
            <a:ext cx="969138" cy="969138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AF370123-9655-4047-9968-7980B973EBBF}"/>
              </a:ext>
            </a:extLst>
          </p:cNvPr>
          <p:cNvSpPr txBox="1"/>
          <p:nvPr/>
        </p:nvSpPr>
        <p:spPr>
          <a:xfrm>
            <a:off x="6651021" y="3224891"/>
            <a:ext cx="1620914" cy="338554"/>
          </a:xfrm>
          <a:prstGeom prst="rect">
            <a:avLst/>
          </a:prstGeom>
          <a:solidFill>
            <a:srgbClr val="C0875E"/>
          </a:solidFill>
          <a:ln>
            <a:solidFill>
              <a:schemeClr val="bg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 Clínicos</a:t>
            </a:r>
          </a:p>
        </p:txBody>
      </p:sp>
      <p:sp>
        <p:nvSpPr>
          <p:cNvPr id="44" name="Parêntese Reto Direito 43">
            <a:extLst>
              <a:ext uri="{FF2B5EF4-FFF2-40B4-BE49-F238E27FC236}">
                <a16:creationId xmlns:a16="http://schemas.microsoft.com/office/drawing/2014/main" id="{6A1DCEE7-A97F-A344-9FFF-5B475FBFFEEE}"/>
              </a:ext>
            </a:extLst>
          </p:cNvPr>
          <p:cNvSpPr/>
          <p:nvPr/>
        </p:nvSpPr>
        <p:spPr>
          <a:xfrm>
            <a:off x="9074044" y="1729149"/>
            <a:ext cx="153824" cy="4516057"/>
          </a:xfrm>
          <a:prstGeom prst="rightBracket">
            <a:avLst/>
          </a:prstGeom>
          <a:ln w="38100">
            <a:solidFill>
              <a:srgbClr val="C0875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642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31FFC-7E4C-EB47-9F80-2E98D711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Dados Clínicos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F419E9EB-ADC9-D346-931F-5E454A01A90B}"/>
              </a:ext>
            </a:extLst>
          </p:cNvPr>
          <p:cNvCxnSpPr>
            <a:cxnSpLocks/>
          </p:cNvCxnSpPr>
          <p:nvPr/>
        </p:nvCxnSpPr>
        <p:spPr>
          <a:xfrm>
            <a:off x="917248" y="1516491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201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201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8200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3</a:t>
            </a:fld>
            <a:endParaRPr lang="pt-PT">
              <a:solidFill>
                <a:schemeClr val="bg1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42BB71A1-7EE9-AB42-B667-387C0204E0AD}"/>
              </a:ext>
            </a:extLst>
          </p:cNvPr>
          <p:cNvGrpSpPr/>
          <p:nvPr/>
        </p:nvGrpSpPr>
        <p:grpSpPr>
          <a:xfrm>
            <a:off x="1108236" y="2888769"/>
            <a:ext cx="3584649" cy="2544394"/>
            <a:chOff x="948172" y="2944388"/>
            <a:chExt cx="3584649" cy="2544394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5A7DE88-FAD7-6148-BDCB-1BFE55140DAC}"/>
                </a:ext>
              </a:extLst>
            </p:cNvPr>
            <p:cNvSpPr/>
            <p:nvPr/>
          </p:nvSpPr>
          <p:spPr>
            <a:xfrm>
              <a:off x="948172" y="3382599"/>
              <a:ext cx="3466493" cy="2093846"/>
            </a:xfrm>
            <a:prstGeom prst="rect">
              <a:avLst/>
            </a:prstGeom>
            <a:solidFill>
              <a:srgbClr val="C0875E">
                <a:alpha val="69804"/>
              </a:srgbClr>
            </a:solidFill>
            <a:ln w="12700">
              <a:solidFill>
                <a:schemeClr val="bg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9565076-F5A0-034F-B9FD-7D8566B3F750}"/>
                </a:ext>
              </a:extLst>
            </p:cNvPr>
            <p:cNvSpPr txBox="1"/>
            <p:nvPr/>
          </p:nvSpPr>
          <p:spPr>
            <a:xfrm>
              <a:off x="1057836" y="3457457"/>
              <a:ext cx="324716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/>
                <a:t>”qualquer informação, de qualquer natureza e independentemente do respetivo suporte, incluindo som e imagem, </a:t>
              </a:r>
              <a:r>
                <a:rPr lang="pt-PT" b="1"/>
                <a:t>relativa a uma pessoa singular identificada ou identificável</a:t>
              </a:r>
              <a:r>
                <a:rPr lang="pt-PT"/>
                <a:t>”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DE73197-C118-5E41-8224-472B664ED841}"/>
                </a:ext>
              </a:extLst>
            </p:cNvPr>
            <p:cNvSpPr txBox="1"/>
            <p:nvPr/>
          </p:nvSpPr>
          <p:spPr>
            <a:xfrm>
              <a:off x="2894744" y="2944388"/>
              <a:ext cx="16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>
                  <a:solidFill>
                    <a:srgbClr val="6C462C"/>
                  </a:solidFill>
                </a:rPr>
                <a:t>Dados Pessoais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EAB0EBCB-E269-B041-8346-ED24E65F6809}"/>
              </a:ext>
            </a:extLst>
          </p:cNvPr>
          <p:cNvSpPr txBox="1"/>
          <p:nvPr/>
        </p:nvSpPr>
        <p:spPr>
          <a:xfrm>
            <a:off x="1106078" y="5445498"/>
            <a:ext cx="2298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/>
              <a:t>in Lei nº 26/2016 de 22 de agosto </a:t>
            </a:r>
          </a:p>
          <a:p>
            <a:endParaRPr lang="pt-PT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BBFC1C1-7D32-D54E-BAA4-DD95CEBC94A1}"/>
              </a:ext>
            </a:extLst>
          </p:cNvPr>
          <p:cNvGrpSpPr/>
          <p:nvPr/>
        </p:nvGrpSpPr>
        <p:grpSpPr>
          <a:xfrm>
            <a:off x="4692885" y="1958469"/>
            <a:ext cx="2772307" cy="547762"/>
            <a:chOff x="4607859" y="1720309"/>
            <a:chExt cx="2772307" cy="547762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0DB83B4-3944-5F47-8FA7-776E0838319C}"/>
                </a:ext>
              </a:extLst>
            </p:cNvPr>
            <p:cNvSpPr/>
            <p:nvPr/>
          </p:nvSpPr>
          <p:spPr>
            <a:xfrm>
              <a:off x="4607859" y="1720309"/>
              <a:ext cx="2772307" cy="547762"/>
            </a:xfrm>
            <a:prstGeom prst="rect">
              <a:avLst/>
            </a:prstGeom>
            <a:solidFill>
              <a:srgbClr val="6C4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880EE59-14BA-CA43-AC19-F09DA1B78150}"/>
                </a:ext>
              </a:extLst>
            </p:cNvPr>
            <p:cNvSpPr txBox="1"/>
            <p:nvPr/>
          </p:nvSpPr>
          <p:spPr>
            <a:xfrm>
              <a:off x="4709846" y="1809524"/>
              <a:ext cx="2568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b="1">
                  <a:solidFill>
                    <a:schemeClr val="bg1"/>
                  </a:solidFill>
                </a:rPr>
                <a:t>Dados Pessoais de Saúde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99A91CE-9174-7B48-89BF-8F452355B990}"/>
              </a:ext>
            </a:extLst>
          </p:cNvPr>
          <p:cNvGrpSpPr/>
          <p:nvPr/>
        </p:nvGrpSpPr>
        <p:grpSpPr>
          <a:xfrm>
            <a:off x="7465192" y="2892682"/>
            <a:ext cx="3521524" cy="2769860"/>
            <a:chOff x="7720362" y="3010757"/>
            <a:chExt cx="3521524" cy="276986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93F371C8-FF4E-F449-A6F7-42ABA5F45602}"/>
                </a:ext>
              </a:extLst>
            </p:cNvPr>
            <p:cNvSpPr/>
            <p:nvPr/>
          </p:nvSpPr>
          <p:spPr>
            <a:xfrm>
              <a:off x="7775393" y="3394936"/>
              <a:ext cx="3466493" cy="2093846"/>
            </a:xfrm>
            <a:prstGeom prst="rect">
              <a:avLst/>
            </a:prstGeom>
            <a:solidFill>
              <a:srgbClr val="C0875E">
                <a:alpha val="69804"/>
              </a:srgbClr>
            </a:solidFill>
            <a:ln w="12700">
              <a:solidFill>
                <a:schemeClr val="bg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F028737-630A-3449-BFCF-C6DA17312640}"/>
                </a:ext>
              </a:extLst>
            </p:cNvPr>
            <p:cNvSpPr txBox="1"/>
            <p:nvPr/>
          </p:nvSpPr>
          <p:spPr>
            <a:xfrm>
              <a:off x="7885055" y="3457457"/>
              <a:ext cx="324716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/>
                <a:t>"todo o tipo de informação direta ou indiretamente ligada à saúde, presente ou futura, de um pessoa, quer se encontre com vida ou tenha falecido, e a sua história clínica familiar"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5BECB8A-66A3-8347-881F-895677485160}"/>
                </a:ext>
              </a:extLst>
            </p:cNvPr>
            <p:cNvSpPr txBox="1"/>
            <p:nvPr/>
          </p:nvSpPr>
          <p:spPr>
            <a:xfrm>
              <a:off x="7720362" y="3010757"/>
              <a:ext cx="2204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>
                  <a:solidFill>
                    <a:srgbClr val="6C462C"/>
                  </a:solidFill>
                </a:rPr>
                <a:t>Informação de Saúde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82B33977-604D-C241-8516-4E4ABA18500C}"/>
                </a:ext>
              </a:extLst>
            </p:cNvPr>
            <p:cNvSpPr/>
            <p:nvPr/>
          </p:nvSpPr>
          <p:spPr>
            <a:xfrm>
              <a:off x="7775393" y="5503618"/>
              <a:ext cx="23583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PT" sz="1200">
                  <a:latin typeface="Calibri" panose="020F0502020204030204" pitchFamily="34" charset="0"/>
                  <a:cs typeface="Calibri" panose="020F0502020204030204" pitchFamily="34" charset="0"/>
                </a:rPr>
                <a:t>in Lei nº 12/2005 de 26 de janeiro </a:t>
              </a:r>
            </a:p>
          </p:txBody>
        </p:sp>
      </p:grp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A94A1717-17A9-A24C-9BFE-991E4378D4F0}"/>
              </a:ext>
            </a:extLst>
          </p:cNvPr>
          <p:cNvCxnSpPr>
            <a:cxnSpLocks/>
          </p:cNvCxnSpPr>
          <p:nvPr/>
        </p:nvCxnSpPr>
        <p:spPr>
          <a:xfrm>
            <a:off x="6089430" y="2770094"/>
            <a:ext cx="6569" cy="3217066"/>
          </a:xfrm>
          <a:prstGeom prst="line">
            <a:avLst/>
          </a:prstGeom>
          <a:ln w="19050">
            <a:solidFill>
              <a:srgbClr val="6C462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CCE3A0B0-FB61-1B4A-A066-5F89D4FFBA60}"/>
              </a:ext>
            </a:extLst>
          </p:cNvPr>
          <p:cNvCxnSpPr>
            <a:cxnSpLocks/>
          </p:cNvCxnSpPr>
          <p:nvPr/>
        </p:nvCxnSpPr>
        <p:spPr>
          <a:xfrm>
            <a:off x="1106079" y="5987160"/>
            <a:ext cx="4983351" cy="0"/>
          </a:xfrm>
          <a:prstGeom prst="line">
            <a:avLst/>
          </a:prstGeom>
          <a:ln w="19050">
            <a:solidFill>
              <a:srgbClr val="6C462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244CC9E7-AC70-434A-8D8B-5BE91E09C767}"/>
              </a:ext>
            </a:extLst>
          </p:cNvPr>
          <p:cNvCxnSpPr>
            <a:cxnSpLocks/>
          </p:cNvCxnSpPr>
          <p:nvPr/>
        </p:nvCxnSpPr>
        <p:spPr>
          <a:xfrm flipH="1">
            <a:off x="6089431" y="5987160"/>
            <a:ext cx="4897285" cy="0"/>
          </a:xfrm>
          <a:prstGeom prst="line">
            <a:avLst/>
          </a:prstGeom>
          <a:ln w="19050">
            <a:solidFill>
              <a:srgbClr val="6C462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06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31FFC-7E4C-EB47-9F80-2E98D711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Dados Pessoais de Saúde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F419E9EB-ADC9-D346-931F-5E454A01A90B}"/>
              </a:ext>
            </a:extLst>
          </p:cNvPr>
          <p:cNvCxnSpPr>
            <a:cxnSpLocks/>
          </p:cNvCxnSpPr>
          <p:nvPr/>
        </p:nvCxnSpPr>
        <p:spPr>
          <a:xfrm>
            <a:off x="917248" y="1516491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201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201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8200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4</a:t>
            </a:fld>
            <a:endParaRPr lang="pt-PT">
              <a:solidFill>
                <a:schemeClr val="bg1"/>
              </a:solidFill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35A79CA4-89A0-7546-B46B-7506D8793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0551286"/>
              </p:ext>
            </p:extLst>
          </p:nvPr>
        </p:nvGraphicFramePr>
        <p:xfrm>
          <a:off x="1171389" y="1867760"/>
          <a:ext cx="4431553" cy="3717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21CDF934-3546-D240-9276-E821B9745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790246"/>
              </p:ext>
            </p:extLst>
          </p:nvPr>
        </p:nvGraphicFramePr>
        <p:xfrm>
          <a:off x="6088528" y="2129731"/>
          <a:ext cx="4872317" cy="3418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85208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31FFC-7E4C-EB47-9F80-2E98D711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A Origem dos Dados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F419E9EB-ADC9-D346-931F-5E454A01A90B}"/>
              </a:ext>
            </a:extLst>
          </p:cNvPr>
          <p:cNvCxnSpPr>
            <a:cxnSpLocks/>
          </p:cNvCxnSpPr>
          <p:nvPr/>
        </p:nvCxnSpPr>
        <p:spPr>
          <a:xfrm>
            <a:off x="917248" y="1516491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201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201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8200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5</a:t>
            </a:fld>
            <a:endParaRPr lang="pt-PT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01C86F-597D-A841-98F3-CA80763C9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917" y="1715359"/>
            <a:ext cx="2948437" cy="195794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B3583AF-D3CB-3D4C-A201-70C87FCE3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689" y="3942039"/>
            <a:ext cx="3555207" cy="1957940"/>
          </a:xfrm>
          <a:prstGeom prst="rect">
            <a:avLst/>
          </a:prstGeom>
        </p:spPr>
      </p:pic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302CBBFC-1FC7-8D4D-AB10-D5ED047EC96E}"/>
              </a:ext>
            </a:extLst>
          </p:cNvPr>
          <p:cNvCxnSpPr>
            <a:cxnSpLocks/>
          </p:cNvCxnSpPr>
          <p:nvPr/>
        </p:nvCxnSpPr>
        <p:spPr>
          <a:xfrm>
            <a:off x="5170004" y="3665797"/>
            <a:ext cx="5673350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BE8F90F0-5C60-2847-A092-1E84B6FA4276}"/>
              </a:ext>
            </a:extLst>
          </p:cNvPr>
          <p:cNvCxnSpPr>
            <a:cxnSpLocks/>
          </p:cNvCxnSpPr>
          <p:nvPr/>
        </p:nvCxnSpPr>
        <p:spPr>
          <a:xfrm>
            <a:off x="1158689" y="5899979"/>
            <a:ext cx="9087970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B37717-8AA2-034A-B0A9-86401BCC7787}"/>
              </a:ext>
            </a:extLst>
          </p:cNvPr>
          <p:cNvSpPr txBox="1"/>
          <p:nvPr/>
        </p:nvSpPr>
        <p:spPr>
          <a:xfrm>
            <a:off x="5170004" y="3296465"/>
            <a:ext cx="27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Transmitidos pelos Utentes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8CB1FF7-9EEA-7146-9F73-4FC7844FCF31}"/>
              </a:ext>
            </a:extLst>
          </p:cNvPr>
          <p:cNvSpPr txBox="1"/>
          <p:nvPr/>
        </p:nvSpPr>
        <p:spPr>
          <a:xfrm>
            <a:off x="4814944" y="5487129"/>
            <a:ext cx="553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Informação proveniente de análise e/ou exames médicos</a:t>
            </a:r>
          </a:p>
        </p:txBody>
      </p:sp>
    </p:spTree>
    <p:extLst>
      <p:ext uri="{BB962C8B-B14F-4D97-AF65-F5344CB8AC3E}">
        <p14:creationId xmlns:p14="http://schemas.microsoft.com/office/powerpoint/2010/main" val="373249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773A82EF-6463-A74A-A4AE-E4C6DB63DD91}"/>
              </a:ext>
            </a:extLst>
          </p:cNvPr>
          <p:cNvSpPr/>
          <p:nvPr/>
        </p:nvSpPr>
        <p:spPr>
          <a:xfrm>
            <a:off x="3751575" y="2666434"/>
            <a:ext cx="6096001" cy="930577"/>
          </a:xfrm>
          <a:prstGeom prst="rect">
            <a:avLst/>
          </a:prstGeom>
          <a:solidFill>
            <a:srgbClr val="C0875E">
              <a:alpha val="69804"/>
            </a:srgbClr>
          </a:solidFill>
          <a:ln w="127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31FFC-7E4C-EB47-9F80-2E98D711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A ‘Propriedade’ dos Dados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F419E9EB-ADC9-D346-931F-5E454A01A90B}"/>
              </a:ext>
            </a:extLst>
          </p:cNvPr>
          <p:cNvCxnSpPr>
            <a:cxnSpLocks/>
          </p:cNvCxnSpPr>
          <p:nvPr/>
        </p:nvCxnSpPr>
        <p:spPr>
          <a:xfrm>
            <a:off x="917248" y="1516491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201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201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8200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6</a:t>
            </a:fld>
            <a:endParaRPr lang="pt-PT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4F4F63-F63D-F247-997B-7EDCB0FA53F2}"/>
              </a:ext>
            </a:extLst>
          </p:cNvPr>
          <p:cNvSpPr txBox="1"/>
          <p:nvPr/>
        </p:nvSpPr>
        <p:spPr>
          <a:xfrm>
            <a:off x="1066800" y="4395211"/>
            <a:ext cx="6168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Serão os dados propriedade de quem os criou?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Este tipo de dados pode ser considerado como propriedade?</a:t>
            </a:r>
          </a:p>
        </p:txBody>
      </p:sp>
      <p:pic>
        <p:nvPicPr>
          <p:cNvPr id="11" name="Imagem 10" descr="Uma imagem com pose, pessoa, fotografia, grupo&#10;&#10;Descrição gerada automaticamente">
            <a:extLst>
              <a:ext uri="{FF2B5EF4-FFF2-40B4-BE49-F238E27FC236}">
                <a16:creationId xmlns:a16="http://schemas.microsoft.com/office/drawing/2014/main" id="{D55BC578-4573-8743-BFBC-3D7B3C612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871709"/>
            <a:ext cx="2514600" cy="174625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3AA07D4-2C3E-9747-8DFC-E1C7CB4761F2}"/>
              </a:ext>
            </a:extLst>
          </p:cNvPr>
          <p:cNvSpPr txBox="1"/>
          <p:nvPr/>
        </p:nvSpPr>
        <p:spPr>
          <a:xfrm>
            <a:off x="3718761" y="1839081"/>
            <a:ext cx="2036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/>
              <a:t>Profissionais de Saúde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B15B98-0EEE-F548-8D59-0CAFB7D12D51}"/>
              </a:ext>
            </a:extLst>
          </p:cNvPr>
          <p:cNvSpPr txBox="1"/>
          <p:nvPr/>
        </p:nvSpPr>
        <p:spPr>
          <a:xfrm>
            <a:off x="3751575" y="2314284"/>
            <a:ext cx="5092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/>
              <a:t>Responsáveis pela criação dos Dados Pessoais de Saúde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781B556E-0AB5-5743-97F8-A1A17108B4B0}"/>
              </a:ext>
            </a:extLst>
          </p:cNvPr>
          <p:cNvCxnSpPr>
            <a:cxnSpLocks/>
          </p:cNvCxnSpPr>
          <p:nvPr/>
        </p:nvCxnSpPr>
        <p:spPr>
          <a:xfrm>
            <a:off x="3581400" y="2177635"/>
            <a:ext cx="2360080" cy="1456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44DF9947-E109-834B-A1AB-F77BBF4A95D0}"/>
              </a:ext>
            </a:extLst>
          </p:cNvPr>
          <p:cNvSpPr/>
          <p:nvPr/>
        </p:nvSpPr>
        <p:spPr>
          <a:xfrm>
            <a:off x="3835314" y="2716223"/>
            <a:ext cx="609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600"/>
              <a:t>“A informação de saúde de uma pessoa torna-se dado quando é recolhida e usada por um profissional de saúde no seu desempenho profissional.”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AC34050-0B4D-3F43-B23F-C8D49BA07BF7}"/>
              </a:ext>
            </a:extLst>
          </p:cNvPr>
          <p:cNvSpPr/>
          <p:nvPr/>
        </p:nvSpPr>
        <p:spPr>
          <a:xfrm>
            <a:off x="3835314" y="3646800"/>
            <a:ext cx="36391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>
                <a:latin typeface="NimbusRomNo9L"/>
              </a:rPr>
              <a:t>in S. Deodato. </a:t>
            </a:r>
            <a:r>
              <a:rPr lang="pt-PT" sz="1200" i="1">
                <a:latin typeface="NimbusRomNo9L"/>
              </a:rPr>
              <a:t>A </a:t>
            </a:r>
            <a:r>
              <a:rPr lang="pt-PT" sz="1200" i="1" err="1">
                <a:latin typeface="NimbusRomNo9L"/>
              </a:rPr>
              <a:t>Proteção</a:t>
            </a:r>
            <a:r>
              <a:rPr lang="pt-PT" sz="1200" i="1">
                <a:latin typeface="NimbusRomNo9L"/>
              </a:rPr>
              <a:t> dos Dados Pessoais de </a:t>
            </a:r>
            <a:r>
              <a:rPr lang="pt-PT" sz="1200" i="1" err="1">
                <a:latin typeface="NimbusRomNo9L"/>
              </a:rPr>
              <a:t>Saúde</a:t>
            </a:r>
            <a:r>
              <a:rPr lang="pt-PT" sz="1200" i="1">
                <a:latin typeface="NimbusRomNo9L"/>
              </a:rPr>
              <a:t> </a:t>
            </a:r>
            <a:endParaRPr lang="pt-PT" sz="12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043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31FFC-7E4C-EB47-9F80-2E98D7110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/>
              <a:t>A Titularidade dos Dados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F419E9EB-ADC9-D346-931F-5E454A01A90B}"/>
              </a:ext>
            </a:extLst>
          </p:cNvPr>
          <p:cNvCxnSpPr>
            <a:cxnSpLocks/>
          </p:cNvCxnSpPr>
          <p:nvPr/>
        </p:nvCxnSpPr>
        <p:spPr>
          <a:xfrm>
            <a:off x="917248" y="1516491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201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201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8200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7</a:t>
            </a:fld>
            <a:endParaRPr lang="pt-PT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4F4F63-F63D-F247-997B-7EDCB0FA53F2}"/>
              </a:ext>
            </a:extLst>
          </p:cNvPr>
          <p:cNvSpPr txBox="1"/>
          <p:nvPr/>
        </p:nvSpPr>
        <p:spPr>
          <a:xfrm>
            <a:off x="912766" y="4585698"/>
            <a:ext cx="8061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Os Dados Pessoais de Saúde não é objeto de propriedade mas sim </a:t>
            </a:r>
            <a:r>
              <a:rPr lang="pt-PT" b="1"/>
              <a:t>Titularidade</a:t>
            </a:r>
            <a:r>
              <a:rPr lang="pt-PT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A Titularidade dos dados </a:t>
            </a:r>
            <a:r>
              <a:rPr lang="pt-PT" b="1"/>
              <a:t>recai sobre a pessoa sobre a qual estes dizem respeito</a:t>
            </a:r>
            <a:r>
              <a:rPr lang="pt-PT"/>
              <a:t>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FCE9F5D-48D3-B648-A171-6C63F750D204}"/>
              </a:ext>
            </a:extLst>
          </p:cNvPr>
          <p:cNvSpPr txBox="1"/>
          <p:nvPr/>
        </p:nvSpPr>
        <p:spPr>
          <a:xfrm>
            <a:off x="846926" y="295803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solidFill>
                  <a:srgbClr val="6C462C"/>
                </a:solidFill>
              </a:rPr>
              <a:t>Propriedade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F7BB9BA-E24F-8A41-9D53-84AA8BF52E99}"/>
              </a:ext>
            </a:extLst>
          </p:cNvPr>
          <p:cNvSpPr/>
          <p:nvPr/>
        </p:nvSpPr>
        <p:spPr>
          <a:xfrm>
            <a:off x="931714" y="3324352"/>
            <a:ext cx="7543423" cy="524435"/>
          </a:xfrm>
          <a:prstGeom prst="rect">
            <a:avLst/>
          </a:prstGeom>
          <a:solidFill>
            <a:srgbClr val="C0875E">
              <a:alpha val="69804"/>
            </a:srgbClr>
          </a:solidFill>
          <a:ln w="127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FCCC04-3288-7247-9902-6C185C743028}"/>
              </a:ext>
            </a:extLst>
          </p:cNvPr>
          <p:cNvSpPr txBox="1"/>
          <p:nvPr/>
        </p:nvSpPr>
        <p:spPr>
          <a:xfrm>
            <a:off x="931714" y="3393122"/>
            <a:ext cx="788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“só́ as coisas corpóreas, móveis ou imóveis, podem ser objeto de propriedade”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30CF14A-7468-A940-B7CB-05F52B5BC428}"/>
              </a:ext>
            </a:extLst>
          </p:cNvPr>
          <p:cNvSpPr txBox="1"/>
          <p:nvPr/>
        </p:nvSpPr>
        <p:spPr>
          <a:xfrm>
            <a:off x="931714" y="3912555"/>
            <a:ext cx="2298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/>
              <a:t>in artigo 1302º do Código Civil</a:t>
            </a:r>
          </a:p>
          <a:p>
            <a:endParaRPr lang="pt-PT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861CDD9-FD0E-324D-AFB4-564E6CD35117}"/>
              </a:ext>
            </a:extLst>
          </p:cNvPr>
          <p:cNvSpPr txBox="1"/>
          <p:nvPr/>
        </p:nvSpPr>
        <p:spPr>
          <a:xfrm>
            <a:off x="917248" y="1685392"/>
            <a:ext cx="6168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Serão os dados propriedade de quem os criou?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Este tipo de dados pode ser considerado como propriedade?</a:t>
            </a:r>
          </a:p>
        </p:txBody>
      </p:sp>
    </p:spTree>
    <p:extLst>
      <p:ext uri="{BB962C8B-B14F-4D97-AF65-F5344CB8AC3E}">
        <p14:creationId xmlns:p14="http://schemas.microsoft.com/office/powerpoint/2010/main" val="46481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31FFC-7E4C-EB47-9F80-2E98D7110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94561"/>
            <a:ext cx="3932237" cy="1600200"/>
          </a:xfrm>
        </p:spPr>
        <p:txBody>
          <a:bodyPr>
            <a:normAutofit/>
          </a:bodyPr>
          <a:lstStyle/>
          <a:p>
            <a:r>
              <a:rPr lang="pt-PT" sz="2800"/>
              <a:t>Uso Correto dos Dados Pessoais de Saúde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C2B296B5-1372-7C43-B715-2C64CFEC4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86000"/>
            <a:ext cx="3932237" cy="3582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Como utilizar os dados clínicos criados pelos profissionais de saúde de forma correta?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/>
              <a:t>Como é que este processo é controlado?</a:t>
            </a:r>
          </a:p>
        </p:txBody>
      </p:sp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369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369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0736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8</a:t>
            </a:fld>
            <a:endParaRPr lang="pt-PT">
              <a:solidFill>
                <a:schemeClr val="bg1"/>
              </a:solidFill>
            </a:endParaRP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F419E9EB-ADC9-D346-931F-5E454A01A90B}"/>
              </a:ext>
            </a:extLst>
          </p:cNvPr>
          <p:cNvCxnSpPr>
            <a:cxnSpLocks/>
          </p:cNvCxnSpPr>
          <p:nvPr/>
        </p:nvCxnSpPr>
        <p:spPr>
          <a:xfrm>
            <a:off x="862412" y="2057400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6B624ABE-5C6B-804C-9E8C-90D185A273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9659587"/>
              </p:ext>
            </p:extLst>
          </p:nvPr>
        </p:nvGraphicFramePr>
        <p:xfrm>
          <a:off x="4902248" y="690302"/>
          <a:ext cx="6502304" cy="5378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9406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 Cortado 5">
            <a:extLst>
              <a:ext uri="{FF2B5EF4-FFF2-40B4-BE49-F238E27FC236}">
                <a16:creationId xmlns:a16="http://schemas.microsoft.com/office/drawing/2014/main" id="{B2D3BE3C-7EA1-0B49-A5E0-DE7959DA71A8}"/>
              </a:ext>
            </a:extLst>
          </p:cNvPr>
          <p:cNvSpPr/>
          <p:nvPr/>
        </p:nvSpPr>
        <p:spPr>
          <a:xfrm>
            <a:off x="0" y="6443529"/>
            <a:ext cx="11502639" cy="414471"/>
          </a:xfrm>
          <a:prstGeom prst="snip1Rect">
            <a:avLst/>
          </a:prstGeom>
          <a:solidFill>
            <a:srgbClr val="886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31FFC-7E4C-EB47-9F80-2E98D7110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PT" sz="2800"/>
              <a:t>Acesso aos Dados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F419E9EB-ADC9-D346-931F-5E454A01A90B}"/>
              </a:ext>
            </a:extLst>
          </p:cNvPr>
          <p:cNvCxnSpPr>
            <a:cxnSpLocks/>
          </p:cNvCxnSpPr>
          <p:nvPr/>
        </p:nvCxnSpPr>
        <p:spPr>
          <a:xfrm>
            <a:off x="917248" y="1516491"/>
            <a:ext cx="3387755" cy="0"/>
          </a:xfrm>
          <a:prstGeom prst="line">
            <a:avLst/>
          </a:prstGeom>
          <a:ln w="28575">
            <a:solidFill>
              <a:srgbClr val="C0875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B968568-3BF2-184D-9381-F3DC92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68" b="16662"/>
          <a:stretch/>
        </p:blipFill>
        <p:spPr>
          <a:xfrm>
            <a:off x="11353800" y="5987160"/>
            <a:ext cx="838200" cy="912738"/>
          </a:xfrm>
          <a:prstGeom prst="rect">
            <a:avLst/>
          </a:prstGeom>
        </p:spPr>
      </p:pic>
      <p:sp>
        <p:nvSpPr>
          <p:cNvPr id="8" name="Marcador de Posição da Data 7">
            <a:extLst>
              <a:ext uri="{FF2B5EF4-FFF2-40B4-BE49-F238E27FC236}">
                <a16:creationId xmlns:a16="http://schemas.microsoft.com/office/drawing/2014/main" id="{EF6893E0-48DF-4149-92E2-61A3CF4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8201"/>
            <a:ext cx="27432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11 de junho de 2019</a:t>
            </a:r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DF3A09CC-2A88-184D-8B88-71F419A4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68201"/>
            <a:ext cx="4114800" cy="365125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Aspetos Socio-Profissionais da Informática</a:t>
            </a:r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8DB70D04-1A0E-4640-91E7-33BF4BF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8200"/>
            <a:ext cx="2743200" cy="365125"/>
          </a:xfrm>
        </p:spPr>
        <p:txBody>
          <a:bodyPr/>
          <a:lstStyle/>
          <a:p>
            <a:fld id="{8C64C916-0EE6-A246-B69D-3C987C065239}" type="slidenum">
              <a:rPr lang="pt-PT" smtClean="0">
                <a:solidFill>
                  <a:schemeClr val="bg1"/>
                </a:solidFill>
              </a:rPr>
              <a:t>9</a:t>
            </a:fld>
            <a:endParaRPr lang="pt-PT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9ACD28-A02F-DC46-8CC2-E54EA1190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647" y="3557480"/>
            <a:ext cx="3361897" cy="224245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52BEE75-299A-D34E-B5A5-911EE532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404" y="3506679"/>
            <a:ext cx="3481949" cy="234405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452400C-F943-9A42-9197-7E18C6B0F1F8}"/>
              </a:ext>
            </a:extLst>
          </p:cNvPr>
          <p:cNvSpPr/>
          <p:nvPr/>
        </p:nvSpPr>
        <p:spPr>
          <a:xfrm>
            <a:off x="1538753" y="2736616"/>
            <a:ext cx="2486400" cy="524435"/>
          </a:xfrm>
          <a:prstGeom prst="rect">
            <a:avLst/>
          </a:prstGeom>
          <a:solidFill>
            <a:srgbClr val="C0875E">
              <a:alpha val="69804"/>
            </a:srgbClr>
          </a:solidFill>
          <a:ln w="127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DD34BD9-4CAD-BE47-8F18-4EF85AC2901A}"/>
              </a:ext>
            </a:extLst>
          </p:cNvPr>
          <p:cNvSpPr txBox="1"/>
          <p:nvPr/>
        </p:nvSpPr>
        <p:spPr>
          <a:xfrm>
            <a:off x="1538753" y="2814167"/>
            <a:ext cx="264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Juramento de Hipócrates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E3D1CF3-6014-5548-8486-A655EBD52085}"/>
              </a:ext>
            </a:extLst>
          </p:cNvPr>
          <p:cNvSpPr/>
          <p:nvPr/>
        </p:nvSpPr>
        <p:spPr>
          <a:xfrm>
            <a:off x="7972296" y="2736616"/>
            <a:ext cx="2649683" cy="524435"/>
          </a:xfrm>
          <a:prstGeom prst="rect">
            <a:avLst/>
          </a:prstGeom>
          <a:solidFill>
            <a:srgbClr val="C0875E">
              <a:alpha val="69804"/>
            </a:srgbClr>
          </a:solidFill>
          <a:ln w="1270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F8957E3-C8DA-0748-A44D-BE6DC9EA5257}"/>
              </a:ext>
            </a:extLst>
          </p:cNvPr>
          <p:cNvSpPr txBox="1"/>
          <p:nvPr/>
        </p:nvSpPr>
        <p:spPr>
          <a:xfrm>
            <a:off x="8052867" y="2813260"/>
            <a:ext cx="264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Juramento de Nightingale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0E72DDD-8F09-F447-B03F-F21007B49526}"/>
              </a:ext>
            </a:extLst>
          </p:cNvPr>
          <p:cNvSpPr/>
          <p:nvPr/>
        </p:nvSpPr>
        <p:spPr>
          <a:xfrm>
            <a:off x="5211932" y="1903102"/>
            <a:ext cx="1768135" cy="571157"/>
          </a:xfrm>
          <a:prstGeom prst="rect">
            <a:avLst/>
          </a:prstGeom>
          <a:solidFill>
            <a:srgbClr val="6C462C"/>
          </a:solidFill>
          <a:ln w="38100">
            <a:solidFill>
              <a:srgbClr val="6C4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800"/>
              <a:t>SIGILO</a:t>
            </a:r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27C34140-F89A-A546-B059-05DC662E3C33}"/>
              </a:ext>
            </a:extLst>
          </p:cNvPr>
          <p:cNvCxnSpPr>
            <a:cxnSpLocks/>
          </p:cNvCxnSpPr>
          <p:nvPr/>
        </p:nvCxnSpPr>
        <p:spPr>
          <a:xfrm>
            <a:off x="6089430" y="2770094"/>
            <a:ext cx="6569" cy="3217066"/>
          </a:xfrm>
          <a:prstGeom prst="line">
            <a:avLst/>
          </a:prstGeom>
          <a:ln w="19050">
            <a:solidFill>
              <a:srgbClr val="6C462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66D486EC-51D3-F946-BF54-4589E7A88C82}"/>
              </a:ext>
            </a:extLst>
          </p:cNvPr>
          <p:cNvCxnSpPr>
            <a:cxnSpLocks/>
          </p:cNvCxnSpPr>
          <p:nvPr/>
        </p:nvCxnSpPr>
        <p:spPr>
          <a:xfrm>
            <a:off x="1106079" y="5987160"/>
            <a:ext cx="4983351" cy="0"/>
          </a:xfrm>
          <a:prstGeom prst="line">
            <a:avLst/>
          </a:prstGeom>
          <a:ln w="19050">
            <a:solidFill>
              <a:srgbClr val="6C462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6842EA42-C2A3-0B4B-A885-B4695B1F010E}"/>
              </a:ext>
            </a:extLst>
          </p:cNvPr>
          <p:cNvCxnSpPr>
            <a:cxnSpLocks/>
          </p:cNvCxnSpPr>
          <p:nvPr/>
        </p:nvCxnSpPr>
        <p:spPr>
          <a:xfrm flipH="1">
            <a:off x="6089431" y="5987160"/>
            <a:ext cx="4897285" cy="0"/>
          </a:xfrm>
          <a:prstGeom prst="line">
            <a:avLst/>
          </a:prstGeom>
          <a:ln w="19050">
            <a:solidFill>
              <a:srgbClr val="6C462C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661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Microsoft Macintosh PowerPoint</Application>
  <PresentationFormat>Ecrã Panorâmico</PresentationFormat>
  <Paragraphs>172</Paragraphs>
  <Slides>13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8" baseType="lpstr">
      <vt:lpstr>Arial Unicode MS</vt:lpstr>
      <vt:lpstr>Arial</vt:lpstr>
      <vt:lpstr>Calibri</vt:lpstr>
      <vt:lpstr>NimbusRomNo9L</vt:lpstr>
      <vt:lpstr>Tema do Office</vt:lpstr>
      <vt:lpstr>Como tirar partido de dados clínicos para desenvolver a Medicina, mantendo a privacidade dos utentes?</vt:lpstr>
      <vt:lpstr>Como tirar partido de dados clínicos para desenvolver a Medicina, mantendo a privacidade dos utentes?</vt:lpstr>
      <vt:lpstr>Dados Clínicos</vt:lpstr>
      <vt:lpstr>Dados Pessoais de Saúde</vt:lpstr>
      <vt:lpstr>A Origem dos Dados</vt:lpstr>
      <vt:lpstr>A ‘Propriedade’ dos Dados</vt:lpstr>
      <vt:lpstr>A Titularidade dos Dados</vt:lpstr>
      <vt:lpstr>Uso Correto dos Dados Pessoais de Saúde</vt:lpstr>
      <vt:lpstr>Acesso aos Dados</vt:lpstr>
      <vt:lpstr>Segurança</vt:lpstr>
      <vt:lpstr>Utilização Legítima</vt:lpstr>
      <vt:lpstr>Agentes Reguladores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tirar partido de dados clínicos para desenvolver a Medicina, mantendo a privacidade dos utentes?</dc:title>
  <dc:creator>Pedro Santos Rodrigues</dc:creator>
  <cp:lastModifiedBy>Pedro Rodrigues</cp:lastModifiedBy>
  <cp:revision>1</cp:revision>
  <dcterms:created xsi:type="dcterms:W3CDTF">2019-06-08T23:33:37Z</dcterms:created>
  <dcterms:modified xsi:type="dcterms:W3CDTF">2019-06-11T10:45:58Z</dcterms:modified>
</cp:coreProperties>
</file>